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13"/>
  </p:notesMasterIdLst>
  <p:sldIdLst>
    <p:sldId id="296" r:id="rId5"/>
    <p:sldId id="267" r:id="rId6"/>
    <p:sldId id="268" r:id="rId7"/>
    <p:sldId id="300" r:id="rId8"/>
    <p:sldId id="301" r:id="rId9"/>
    <p:sldId id="302" r:id="rId10"/>
    <p:sldId id="303" r:id="rId11"/>
    <p:sldId id="304" r:id="rId12"/>
  </p:sldIdLst>
  <p:sldSz cx="12192000" cy="6858000"/>
  <p:notesSz cx="6858000" cy="9144000"/>
  <p:embeddedFontLst>
    <p:embeddedFont>
      <p:font typeface="IBM Plex Sans" panose="020B0503050203000203" pitchFamily="34" charset="0"/>
      <p:regular r:id="rId14"/>
      <p:bold r:id="rId15"/>
      <p:italic r:id="rId16"/>
      <p:boldItalic r:id="rId17"/>
    </p:embeddedFont>
    <p:embeddedFont>
      <p:font typeface="IBM Plex Sans Light" panose="020B0403050203000203" pitchFamily="34" charset="0"/>
      <p:regular r:id="rId18"/>
      <p:italic r:id="rId19"/>
    </p:embeddedFont>
    <p:embeddedFont>
      <p:font typeface="IBM Plex Sans Medium" panose="020B0503050203000203" pitchFamily="34" charset="0"/>
      <p:regular r:id="rId20"/>
      <p:italic r:id="rId21"/>
    </p:embeddedFont>
    <p:embeddedFont>
      <p:font typeface="IBM Plex Sans SemiBold" panose="020B0503050203000203" pitchFamily="34" charset="0"/>
      <p:regular r:id="rId22"/>
      <p:bold r:id="rId23"/>
      <p:italic r:id="rId24"/>
      <p:boldItalic r:id="rId25"/>
    </p:embeddedFont>
    <p:embeddedFont>
      <p:font typeface="IBM Plex Serif" panose="02060503050406000203" pitchFamily="18" charset="77"/>
      <p:regular r:id="rId26"/>
      <p:bold r:id="rId27"/>
      <p:italic r:id="rId28"/>
      <p:boldItalic r:id="rId29"/>
    </p:embeddedFont>
    <p:embeddedFont>
      <p:font typeface="Open Sans Light" pitchFamily="2" charset="0"/>
      <p:regular r:id="rId30"/>
      <p:italic r:id="rId31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EpaJtDgWMiz4akIdAYD+Q==" hashData="b+JFje/hBuqls87g0WkSIijOmVDSq5VlF5z6uyzNIFyzp6Vvm6CSX1V84sKUIP4PKlR30kyTPUEfOzCEDUfrBA=="/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ED7356-230C-B591-EF87-4240CBE9D3BE}" name="Pernille Saul" initials="PS" userId="S::psau@dbc.dk::d6ac6549-1452-433b-8fc6-2a874b0295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0"/>
    <a:srgbClr val="FDD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1"/>
    <p:restoredTop sz="94795"/>
  </p:normalViewPr>
  <p:slideViewPr>
    <p:cSldViewPr snapToGrid="0">
      <p:cViewPr varScale="1">
        <p:scale>
          <a:sx n="67" d="100"/>
          <a:sy n="67" d="100"/>
        </p:scale>
        <p:origin x="200" y="1232"/>
      </p:cViewPr>
      <p:guideLst>
        <p:guide orient="horz" pos="13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619C6-DF9B-7A4E-A51F-D6E0FCA974AB}" type="datetimeFigureOut">
              <a:rPr lang="da-DK" smtClean="0"/>
              <a:t>09.10.2024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F31C4-2457-D243-B1D7-3183689B0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865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F31C4-2457-D243-B1D7-3183689B070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80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bibliotek.dk/hjaelp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215BB2B-89ED-F8A4-85F8-D340952C9C42}"/>
              </a:ext>
            </a:extLst>
          </p:cNvPr>
          <p:cNvSpPr/>
          <p:nvPr userDrawn="1"/>
        </p:nvSpPr>
        <p:spPr>
          <a:xfrm>
            <a:off x="360000" y="2520000"/>
            <a:ext cx="11472000" cy="3978000"/>
          </a:xfrm>
          <a:prstGeom prst="rect">
            <a:avLst/>
          </a:pr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03D8C44-A933-33DB-8BA9-1BB4CB3E0078}"/>
              </a:ext>
            </a:extLst>
          </p:cNvPr>
          <p:cNvSpPr/>
          <p:nvPr userDrawn="1"/>
        </p:nvSpPr>
        <p:spPr>
          <a:xfrm>
            <a:off x="1998301" y="2160000"/>
            <a:ext cx="8195400" cy="16896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27999" tIns="251999" rIns="360000" bIns="251999" rtlCol="0" anchor="t" anchorCtr="0">
            <a:spAutoFit/>
          </a:bodyPr>
          <a:lstStyle/>
          <a:p>
            <a:r>
              <a:rPr lang="da-DK" sz="5000" dirty="0">
                <a:solidFill>
                  <a:srgbClr val="FFFFFF"/>
                </a:solidFill>
                <a:effectLst/>
                <a:latin typeface="IBM Plex Serif" panose="02060503050406000203" pitchFamily="18" charset="77"/>
              </a:rPr>
              <a:t>Trin-for-trin guide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solidFill>
                  <a:srgbClr val="FFFFFF"/>
                </a:solidFill>
                <a:latin typeface="IBM Plex Sans" panose="020B0503050203000203" pitchFamily="34" charset="0"/>
              </a:rPr>
              <a:t>til simpel søgning i Bibliotek.dk</a:t>
            </a:r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7428312F-632A-0A6D-0B66-79660E18D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366350"/>
            <a:ext cx="1638300" cy="609600"/>
          </a:xfrm>
          <a:prstGeom prst="rect">
            <a:avLst/>
          </a:prstGeom>
        </p:spPr>
      </p:pic>
      <p:pic>
        <p:nvPicPr>
          <p:cNvPr id="3" name="Billede 6">
            <a:extLst>
              <a:ext uri="{FF2B5EF4-FFF2-40B4-BE49-F238E27FC236}">
                <a16:creationId xmlns:a16="http://schemas.microsoft.com/office/drawing/2014/main" id="{7FCE3060-0431-1406-E5F7-EC3FAED28A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42705" y="2793463"/>
            <a:ext cx="353841" cy="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F9E53-AF88-A51B-175A-1B575F10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5703E2-E74C-E1CB-7583-1F33734B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>
              <a:buClr>
                <a:schemeClr val="tx2"/>
              </a:buClr>
              <a:defRPr sz="18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4" name="Billede 6">
            <a:extLst>
              <a:ext uri="{FF2B5EF4-FFF2-40B4-BE49-F238E27FC236}">
                <a16:creationId xmlns:a16="http://schemas.microsoft.com/office/drawing/2014/main" id="{2F6CE796-425F-FB26-E5EF-A785E5BB2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3179" y="6139930"/>
            <a:ext cx="924339" cy="343940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849EEEF6-616C-4C6C-855A-9905A15E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E90B35B4-2054-4E4A-9D5F-BD2D9810F75C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80BAC9B7-8623-52FF-23F0-BD3DED32597B}"/>
              </a:ext>
            </a:extLst>
          </p:cNvPr>
          <p:cNvSpPr txBox="1">
            <a:spLocks/>
          </p:cNvSpPr>
          <p:nvPr userDrawn="1"/>
        </p:nvSpPr>
        <p:spPr>
          <a:xfrm>
            <a:off x="7268784" y="6259051"/>
            <a:ext cx="421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2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/>
              <a:t>Trin-for-trin guide til en simpel søgning i </a:t>
            </a:r>
            <a:r>
              <a:rPr lang="da-DK" dirty="0" err="1"/>
              <a:t>Bibliotek.dk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5614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8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9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5050EA0-27EF-CF4D-6169-DCF610641487}"/>
              </a:ext>
            </a:extLst>
          </p:cNvPr>
          <p:cNvSpPr/>
          <p:nvPr userDrawn="1"/>
        </p:nvSpPr>
        <p:spPr>
          <a:xfrm>
            <a:off x="2772218" y="2422799"/>
            <a:ext cx="6647563" cy="201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4C98646-F630-3775-4790-ADD76A0155CE}"/>
              </a:ext>
            </a:extLst>
          </p:cNvPr>
          <p:cNvSpPr txBox="1"/>
          <p:nvPr userDrawn="1"/>
        </p:nvSpPr>
        <p:spPr>
          <a:xfrm>
            <a:off x="4170948" y="2602799"/>
            <a:ext cx="4951069" cy="14932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a-DK">
                <a:solidFill>
                  <a:schemeClr val="bg1"/>
                </a:solidFill>
                <a:effectLst/>
                <a:latin typeface="IBM Plex Serif" panose="02060503050406000203" pitchFamily="18" charset="77"/>
              </a:rPr>
              <a:t>Hvis du får brug for hjælp</a:t>
            </a:r>
          </a:p>
          <a:p>
            <a:pPr>
              <a:lnSpc>
                <a:spcPct val="150000"/>
              </a:lnSpc>
            </a:pPr>
            <a:r>
              <a:rPr lang="da-DK" sz="120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På </a:t>
            </a:r>
            <a:r>
              <a:rPr lang="da-DK" sz="1200" err="1">
                <a:solidFill>
                  <a:schemeClr val="bg1"/>
                </a:solidFill>
                <a:effectLst/>
                <a:latin typeface="IBM Plex Sans Medium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Bibliotek.dk</a:t>
            </a:r>
            <a:r>
              <a:rPr lang="da-DK" sz="1200">
                <a:solidFill>
                  <a:schemeClr val="bg1"/>
                </a:solidFill>
                <a:effectLst/>
                <a:latin typeface="IBM Plex Sans Medium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a-DK" sz="120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finder du en række vejledninger for eksempel til søgning og bestilling</a:t>
            </a:r>
            <a:r>
              <a:rPr lang="da-DK" sz="1200">
                <a:solidFill>
                  <a:schemeClr val="bg1"/>
                </a:solidFill>
                <a:effectLst/>
                <a:latin typeface="IBM Plex Sans" panose="020B0503050203000203" pitchFamily="34" charset="0"/>
              </a:rPr>
              <a:t>. </a:t>
            </a:r>
            <a:r>
              <a:rPr lang="da-DK" sz="120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Du kan også kontakte DBC </a:t>
            </a:r>
            <a:r>
              <a:rPr lang="da-DK" sz="1200" err="1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DIGITALs</a:t>
            </a:r>
            <a:r>
              <a:rPr lang="da-DK" sz="120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 kundeservice, bruge feedback-knappen på </a:t>
            </a:r>
            <a:r>
              <a:rPr lang="da-DK" sz="1200" err="1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Bibliotek.dk</a:t>
            </a:r>
            <a:r>
              <a:rPr lang="da-DK" sz="1200">
                <a:solidFill>
                  <a:schemeClr val="bg1"/>
                </a:solidFill>
                <a:effectLst/>
                <a:latin typeface="IBM Plex Sans Light" panose="020B0403050203000203" pitchFamily="34" charset="0"/>
              </a:rPr>
              <a:t> eller spørge på dit lokale bibliotek, hvis du har brug for yderligere hjælp.</a:t>
            </a:r>
          </a:p>
        </p:txBody>
      </p:sp>
      <p:pic>
        <p:nvPicPr>
          <p:cNvPr id="4" name="Billede 6">
            <a:extLst>
              <a:ext uri="{FF2B5EF4-FFF2-40B4-BE49-F238E27FC236}">
                <a16:creationId xmlns:a16="http://schemas.microsoft.com/office/drawing/2014/main" id="{3F86DB7F-D0E5-6C9C-4E0A-D61DA6DCB6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31487" y="3102450"/>
            <a:ext cx="653098" cy="653098"/>
          </a:xfrm>
          <a:prstGeom prst="rect">
            <a:avLst/>
          </a:prstGeom>
        </p:spPr>
      </p:pic>
      <p:pic>
        <p:nvPicPr>
          <p:cNvPr id="5" name="Billede 3">
            <a:extLst>
              <a:ext uri="{FF2B5EF4-FFF2-40B4-BE49-F238E27FC236}">
                <a16:creationId xmlns:a16="http://schemas.microsoft.com/office/drawing/2014/main" id="{53744694-3681-1236-133A-F5D4C91EDC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02018" y="2776765"/>
            <a:ext cx="377820" cy="1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3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5C78ACE-8AC9-7882-5B81-00C90610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F0ADF2-67CB-16CD-6248-3554F7B8C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1D2122-8C20-EAE5-31AB-43FE2CB59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BC689A3-D0BE-A00D-D488-78E1669D8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da-DK" dirty="0"/>
              <a:t>Trin-for-trin guide til en simpel søgning i </a:t>
            </a:r>
            <a:r>
              <a:rPr lang="da-DK" dirty="0" err="1"/>
              <a:t>bibliotek.dk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FECB2F-D9DB-8725-C2DB-487BCC9EF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E90B35B4-2054-4E4A-9D5F-BD2D9810F75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026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BM Plex Serif" panose="020605030504060002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9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0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6F55-4EFE-B2BD-D463-31ABEB8C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E251C-987A-8736-1AE1-3285A82F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500539"/>
            <a:ext cx="3240000" cy="3240000"/>
          </a:xfrm>
          <a:solidFill>
            <a:schemeClr val="bg2">
              <a:alpha val="50000"/>
            </a:schemeClr>
          </a:solidFill>
        </p:spPr>
        <p:txBody>
          <a:bodyPr lIns="360000" tIns="360000" rIns="360000" bIns="360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2"/>
                </a:solidFill>
              </a:rPr>
              <a:t>Hvad er Bibliotek.dk?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3DE1BE-B190-DBFB-02C6-22E5CB71B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588" y="1500540"/>
            <a:ext cx="5968799" cy="3240000"/>
          </a:xfrm>
          <a:solidFill>
            <a:schemeClr val="bg1">
              <a:alpha val="50000"/>
            </a:schemeClr>
          </a:solidFill>
        </p:spPr>
        <p:txBody>
          <a:bodyPr lIns="360000" tIns="360000" rIns="360000" bIns="360000" anchor="ctr">
            <a:noAutofit/>
          </a:bodyPr>
          <a:lstStyle/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solidFill>
                  <a:schemeClr val="tx2"/>
                </a:solidFill>
                <a:latin typeface="IBM Plex Serif" panose="02060503050406000203" pitchFamily="18" charset="77"/>
              </a:rPr>
              <a:t>Bibliotek.dk </a:t>
            </a: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giver dig adgang til materialer på alle offentlige biblioteker i Danmark. 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Du kan søge og bestille bøger, artikler, film, musik og meget mere. 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De materialer, du bestiller, bliver leveret til dit lokale bibliotek, hvor du kan afhente dem.</a:t>
            </a:r>
          </a:p>
          <a:p>
            <a:pPr marL="0" indent="0">
              <a:lnSpc>
                <a:spcPts val="2320"/>
              </a:lnSpc>
              <a:buNone/>
            </a:pP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Her viser vi, hvordan du bruger </a:t>
            </a:r>
            <a:r>
              <a:rPr lang="da-DK" sz="1600" b="1" dirty="0">
                <a:latin typeface="IBM Plex Sans SemiBold" panose="020B0503050203000203" pitchFamily="34" charset="0"/>
                <a:ea typeface="Open Sans Light"/>
                <a:cs typeface="Open Sans Light"/>
              </a:rPr>
              <a:t>simpel søgning </a:t>
            </a: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og </a:t>
            </a:r>
            <a:r>
              <a:rPr lang="da-DK" sz="1600" b="1" dirty="0">
                <a:ea typeface="Open Sans Light"/>
                <a:cs typeface="Open Sans Light"/>
              </a:rPr>
              <a:t>bestiller materialer </a:t>
            </a:r>
            <a:r>
              <a:rPr lang="da-DK" sz="1600" dirty="0">
                <a:latin typeface="IBM Plex Sans Light" panose="020B0403050203000203" pitchFamily="34" charset="0"/>
                <a:ea typeface="Open Sans Light"/>
                <a:cs typeface="Open Sans Light"/>
              </a:rPr>
              <a:t>i Bibliotek.dk.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EFD2F00-4489-52B7-6FDE-B2E6F11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/>
          <a:p>
            <a:fld id="{E90B35B4-2054-4E4A-9D5F-BD2D9810F75C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6" name="Billede 11">
            <a:extLst>
              <a:ext uri="{FF2B5EF4-FFF2-40B4-BE49-F238E27FC236}">
                <a16:creationId xmlns:a16="http://schemas.microsoft.com/office/drawing/2014/main" id="{8465B40D-3626-1E50-7356-B05A5ECB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1638682" y="2840416"/>
            <a:ext cx="226649" cy="2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3508-7E14-0230-065E-77B8C298D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B9EA9F08-792A-E1F0-D2C8-33AEE4DDB37B}"/>
              </a:ext>
            </a:extLst>
          </p:cNvPr>
          <p:cNvSpPr>
            <a:spLocks/>
          </p:cNvSpPr>
          <p:nvPr/>
        </p:nvSpPr>
        <p:spPr>
          <a:xfrm>
            <a:off x="360000" y="2933131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1ABA0A2-D68C-5116-799E-0F0760EB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/>
          <a:p>
            <a:fld id="{E90B35B4-2054-4E4A-9D5F-BD2D9810F75C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33907EA9-1EE7-7F7D-A2AD-7D2FB2553AD0}"/>
              </a:ext>
            </a:extLst>
          </p:cNvPr>
          <p:cNvSpPr txBox="1"/>
          <p:nvPr/>
        </p:nvSpPr>
        <p:spPr>
          <a:xfrm>
            <a:off x="4982495" y="4356000"/>
            <a:ext cx="20060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1. </a:t>
            </a:r>
            <a:r>
              <a:rPr lang="da-DK" sz="1100" b="1" dirty="0">
                <a:latin typeface="IBM Plex Sans" panose="020B0503050203000203" pitchFamily="34" charset="0"/>
              </a:rPr>
              <a:t>Åbn din webbrowser </a:t>
            </a:r>
            <a:r>
              <a:rPr lang="da-DK" sz="1100" dirty="0">
                <a:latin typeface="IBM Plex Sans" panose="020B0503050203000203" pitchFamily="34" charset="0"/>
              </a:rPr>
              <a:t>og gå til </a:t>
            </a:r>
            <a:r>
              <a:rPr lang="da-DK" sz="1100" b="1" dirty="0">
                <a:latin typeface="IBM Plex Sans" panose="020B0503050203000203" pitchFamily="34" charset="0"/>
              </a:rPr>
              <a:t>Bibliotek.dk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4A3D9249-7EDD-8E9D-589C-12D47406693F}"/>
              </a:ext>
            </a:extLst>
          </p:cNvPr>
          <p:cNvSpPr txBox="1">
            <a:spLocks/>
          </p:cNvSpPr>
          <p:nvPr/>
        </p:nvSpPr>
        <p:spPr>
          <a:xfrm>
            <a:off x="576000" y="576000"/>
            <a:ext cx="4741800" cy="1080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Sådan laver du en simpel søgning i Bibliotek.dk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1E0BE1F9-A615-26CE-56AE-54A539DEF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82495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E992CB1F-9DE1-F892-4ECC-1873973E30FA}"/>
              </a:ext>
            </a:extLst>
          </p:cNvPr>
          <p:cNvSpPr txBox="1"/>
          <p:nvPr/>
        </p:nvSpPr>
        <p:spPr>
          <a:xfrm>
            <a:off x="186250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1.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9244FAD-A7FC-D1F9-62CA-93ECDAC07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67987" y="3212583"/>
            <a:ext cx="72022" cy="13204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D93C21E-2017-88A8-CA78-20FCFE2972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37682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0E61F2D-3232-2A5C-D648-691BD28F2ACC}"/>
              </a:ext>
            </a:extLst>
          </p:cNvPr>
          <p:cNvSpPr txBox="1"/>
          <p:nvPr/>
        </p:nvSpPr>
        <p:spPr>
          <a:xfrm>
            <a:off x="7237682" y="4356000"/>
            <a:ext cx="2210213" cy="11849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buFont typeface="+mj-lt"/>
              <a:buAutoNum type="arabicPeriod" startAt="2"/>
            </a:pPr>
            <a:r>
              <a:rPr lang="da-DK" sz="1100" dirty="0">
                <a:latin typeface="IBM Plex Sans"/>
              </a:rPr>
              <a:t> </a:t>
            </a:r>
            <a:r>
              <a:rPr lang="da-DK" sz="1100" b="1" dirty="0">
                <a:latin typeface="IBM Plex Sans"/>
              </a:rPr>
              <a:t>Indtast</a:t>
            </a:r>
            <a:r>
              <a:rPr lang="da-DK" sz="1100" dirty="0">
                <a:latin typeface="IBM Plex Sans"/>
              </a:rPr>
              <a:t> dine søgeord i søgefeltet øverst på siden </a:t>
            </a:r>
            <a:br>
              <a:rPr lang="da-DK" sz="1100" dirty="0">
                <a:latin typeface="IBM Plex Sans" panose="020B0503050203000203" pitchFamily="34" charset="0"/>
              </a:rPr>
            </a:br>
            <a:r>
              <a:rPr lang="da-DK" sz="1100" dirty="0">
                <a:latin typeface="IBM Plex Sans"/>
              </a:rPr>
              <a:t>(fx </a:t>
            </a:r>
            <a:r>
              <a:rPr lang="da-DK" sz="1100" i="1" dirty="0">
                <a:latin typeface="IBM Plex Sans"/>
              </a:rPr>
              <a:t>klimaforandringer). </a:t>
            </a:r>
            <a:r>
              <a:rPr lang="da-DK" sz="1100" dirty="0" err="1">
                <a:latin typeface="IBM Plex Sans"/>
              </a:rPr>
              <a:t>Efter-hånden</a:t>
            </a:r>
            <a:r>
              <a:rPr lang="da-DK" sz="1100" dirty="0">
                <a:latin typeface="IBM Plex Sans"/>
              </a:rPr>
              <a:t> som du skriver, vil der komme forslag. Du kan vælge fra forslagene eller fortsætte med at skrive dine søgeord.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A59D34A-DA7E-59DC-C74C-4B83593846A2}"/>
              </a:ext>
            </a:extLst>
          </p:cNvPr>
          <p:cNvSpPr txBox="1"/>
          <p:nvPr/>
        </p:nvSpPr>
        <p:spPr>
          <a:xfrm>
            <a:off x="9492870" y="4356000"/>
            <a:ext cx="19800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  <a:buClr>
                <a:schemeClr val="tx2"/>
              </a:buClr>
            </a:pPr>
            <a:r>
              <a:rPr lang="da-DK" sz="1100" dirty="0">
                <a:latin typeface="IBM Plex Sans" panose="020B0503050203000203" pitchFamily="34" charset="0"/>
              </a:rPr>
              <a:t>3. </a:t>
            </a:r>
            <a:r>
              <a:rPr lang="da-DK" sz="1100" b="1" dirty="0">
                <a:latin typeface="IBM Plex Sans" panose="020B0503050203000203" pitchFamily="34" charset="0"/>
              </a:rPr>
              <a:t>Klik</a:t>
            </a:r>
            <a:r>
              <a:rPr lang="da-DK" sz="1100" dirty="0">
                <a:latin typeface="IBM Plex Sans" panose="020B0503050203000203" pitchFamily="34" charset="0"/>
              </a:rPr>
              <a:t> på knappen </a:t>
            </a:r>
            <a:r>
              <a:rPr lang="da-DK" sz="1100" b="1" dirty="0">
                <a:latin typeface="IBM Plex Sans" panose="020B0503050203000203" pitchFamily="34" charset="0"/>
              </a:rPr>
              <a:t>Søg</a:t>
            </a:r>
            <a:r>
              <a:rPr lang="da-DK" sz="1100" dirty="0">
                <a:latin typeface="IBM Plex Sans" panose="020B0503050203000203" pitchFamily="34" charset="0"/>
              </a:rPr>
              <a:t> eller tryk på </a:t>
            </a:r>
            <a:r>
              <a:rPr lang="da-DK" sz="1100" b="1" dirty="0">
                <a:latin typeface="IBM Plex Sans" panose="020B0503050203000203" pitchFamily="34" charset="0"/>
              </a:rPr>
              <a:t>Enter</a:t>
            </a:r>
            <a:r>
              <a:rPr lang="da-DK" sz="1100" dirty="0">
                <a:latin typeface="IBM Plex Sans" panose="020B0503050203000203" pitchFamily="34" charset="0"/>
              </a:rPr>
              <a:t> for at se søgeresultaterne.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E3E3F9F-CD6F-0920-4C4C-C88F626EB8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92869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6BEA906-696D-5AE5-22BD-A090441F3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7526" y="2563279"/>
            <a:ext cx="186594" cy="298550"/>
          </a:xfrm>
          <a:prstGeom prst="rect">
            <a:avLst/>
          </a:prstGeom>
        </p:spPr>
      </p:pic>
      <p:pic>
        <p:nvPicPr>
          <p:cNvPr id="31" name="Billede 2">
            <a:extLst>
              <a:ext uri="{FF2B5EF4-FFF2-40B4-BE49-F238E27FC236}">
                <a16:creationId xmlns:a16="http://schemas.microsoft.com/office/drawing/2014/main" id="{F561ACE7-43EE-98C7-5EE8-FF48E9A4C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24207" y="3212583"/>
            <a:ext cx="72022" cy="132040"/>
          </a:xfrm>
          <a:prstGeom prst="rect">
            <a:avLst/>
          </a:prstGeom>
        </p:spPr>
      </p:pic>
      <p:sp>
        <p:nvSpPr>
          <p:cNvPr id="33" name="Tekstfelt 32">
            <a:extLst>
              <a:ext uri="{FF2B5EF4-FFF2-40B4-BE49-F238E27FC236}">
                <a16:creationId xmlns:a16="http://schemas.microsoft.com/office/drawing/2014/main" id="{2F48BC78-6C58-C753-6A79-1EA740762B91}"/>
              </a:ext>
            </a:extLst>
          </p:cNvPr>
          <p:cNvSpPr txBox="1"/>
          <p:nvPr/>
        </p:nvSpPr>
        <p:spPr>
          <a:xfrm>
            <a:off x="578103" y="2286000"/>
            <a:ext cx="3857923" cy="2722449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360000" rIns="216000" bIns="360000" rtlCol="0" anchor="ctr">
            <a:spAutoFit/>
          </a:bodyPr>
          <a:lstStyle/>
          <a:p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Tips til bedre søgninger: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Vær præcis</a:t>
            </a:r>
            <a:r>
              <a:rPr lang="da-DK" sz="1600" dirty="0">
                <a:latin typeface="IBM Plex Sans" panose="020B0503050203000203" pitchFamily="34" charset="0"/>
              </a:rPr>
              <a:t>:</a:t>
            </a:r>
            <a:r>
              <a:rPr lang="da-DK" sz="1600" dirty="0">
                <a:latin typeface="IBM Plex Sans Light" panose="020B0403050203000203" pitchFamily="34" charset="0"/>
              </a:rPr>
              <a:t> Brug specifikke søgeord for bedre resultater.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Prøv synonymer: </a:t>
            </a:r>
            <a:r>
              <a:rPr lang="da-DK" sz="1600" dirty="0">
                <a:latin typeface="IBM Plex Sans Light" panose="020B0403050203000203" pitchFamily="34" charset="0"/>
              </a:rPr>
              <a:t>Hvis du ikke får de ønskede resultater, så brug beslægtede termer eller synonymer.</a:t>
            </a:r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1DBD84D2-A189-1EC1-1A09-9896D40A4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43170" y="2520648"/>
            <a:ext cx="355159" cy="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6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D10C-731C-F29F-BD97-839AF59CF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31">
            <a:extLst>
              <a:ext uri="{FF2B5EF4-FFF2-40B4-BE49-F238E27FC236}">
                <a16:creationId xmlns:a16="http://schemas.microsoft.com/office/drawing/2014/main" id="{7B3165A9-58DB-D0E3-6611-749CAE5F0F80}"/>
              </a:ext>
            </a:extLst>
          </p:cNvPr>
          <p:cNvSpPr>
            <a:spLocks/>
          </p:cNvSpPr>
          <p:nvPr/>
        </p:nvSpPr>
        <p:spPr>
          <a:xfrm>
            <a:off x="360000" y="2933131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781D6FC-1ADC-712F-BF08-D014275C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/>
          <a:p>
            <a:fld id="{E90B35B4-2054-4E4A-9D5F-BD2D9810F75C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0FF8772F-95AD-51F7-02C3-283D121E4CFC}"/>
              </a:ext>
            </a:extLst>
          </p:cNvPr>
          <p:cNvSpPr txBox="1"/>
          <p:nvPr/>
        </p:nvSpPr>
        <p:spPr>
          <a:xfrm>
            <a:off x="4991208" y="4356000"/>
            <a:ext cx="190249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1. </a:t>
            </a:r>
            <a:r>
              <a:rPr lang="da-DK" sz="1100" b="1" dirty="0">
                <a:latin typeface="IBM Plex Sans" panose="020B0503050203000203" pitchFamily="34" charset="0"/>
              </a:rPr>
              <a:t>Klik på Filtre </a:t>
            </a:r>
            <a:r>
              <a:rPr lang="da-DK" sz="1100" dirty="0">
                <a:latin typeface="IBM Plex Sans" panose="020B0503050203000203" pitchFamily="34" charset="0"/>
              </a:rPr>
              <a:t>øverst til højre for at se filtermulighederne.</a:t>
            </a:r>
            <a:endParaRPr lang="nn-NO" sz="1100" dirty="0">
              <a:latin typeface="IBM Plex Sans" panose="020B0503050203000203" pitchFamily="34" charset="0"/>
            </a:endParaRPr>
          </a:p>
          <a:p>
            <a:endParaRPr lang="da-DK" sz="1100" b="1" dirty="0">
              <a:latin typeface="IBM Plex Sans" panose="020B0503050203000203" pitchFamily="34" charset="0"/>
            </a:endParaRP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243B6C63-656D-6630-3639-485BEC09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4319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8C6249C2-C6D2-699B-2D76-F21B8CCB6F3D}"/>
              </a:ext>
            </a:extLst>
          </p:cNvPr>
          <p:cNvSpPr txBox="1"/>
          <p:nvPr/>
        </p:nvSpPr>
        <p:spPr>
          <a:xfrm>
            <a:off x="190958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2.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A2FC63F2-8C97-29F4-4D53-1627174F3DCD}"/>
              </a:ext>
            </a:extLst>
          </p:cNvPr>
          <p:cNvSpPr txBox="1">
            <a:spLocks/>
          </p:cNvSpPr>
          <p:nvPr/>
        </p:nvSpPr>
        <p:spPr>
          <a:xfrm>
            <a:off x="576000" y="576000"/>
            <a:ext cx="8146800" cy="10140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Filtrer og præcisér dine søgeresultater</a:t>
            </a:r>
          </a:p>
          <a:p>
            <a:pPr marL="0" indent="0">
              <a:buNone/>
            </a:pPr>
            <a:r>
              <a:rPr lang="da-DK" sz="1600" dirty="0">
                <a:latin typeface="IBM Plex Sans Light"/>
              </a:rPr>
              <a:t>Brug filtre til at indsnævre dine søgeresultater, hvis du får for mange.</a:t>
            </a:r>
            <a:endParaRPr lang="da-DK" sz="1600" dirty="0">
              <a:latin typeface="IBM Plex Sans Light" panose="020B0403050203000203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FAB148D-5B37-8257-01DE-4F18E494E962}"/>
              </a:ext>
            </a:extLst>
          </p:cNvPr>
          <p:cNvSpPr txBox="1"/>
          <p:nvPr/>
        </p:nvSpPr>
        <p:spPr>
          <a:xfrm>
            <a:off x="7241688" y="4356000"/>
            <a:ext cx="223701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2. </a:t>
            </a:r>
            <a:r>
              <a:rPr lang="da-DK" sz="1100" b="1" dirty="0">
                <a:latin typeface="IBM Plex Sans" panose="020B0503050203000203" pitchFamily="34" charset="0"/>
              </a:rPr>
              <a:t>Vælg filtre </a:t>
            </a:r>
            <a:r>
              <a:rPr lang="da-DK" sz="1100" dirty="0">
                <a:latin typeface="IBM Plex Sans" panose="020B0503050203000203" pitchFamily="34" charset="0"/>
              </a:rPr>
              <a:t>som </a:t>
            </a:r>
            <a:r>
              <a:rPr lang="da-DK" sz="1100" b="1" dirty="0">
                <a:latin typeface="IBM Plex Sans" panose="020B0503050203000203" pitchFamily="34" charset="0"/>
              </a:rPr>
              <a:t>Materialetype</a:t>
            </a:r>
            <a:r>
              <a:rPr lang="da-DK" sz="1100" dirty="0">
                <a:latin typeface="IBM Plex Sans" panose="020B0503050203000203" pitchFamily="34" charset="0"/>
              </a:rPr>
              <a:t>, </a:t>
            </a:r>
            <a:r>
              <a:rPr lang="da-DK" sz="1100" b="1" dirty="0">
                <a:latin typeface="IBM Plex Sans" panose="020B0503050203000203" pitchFamily="34" charset="0"/>
              </a:rPr>
              <a:t>Sprog</a:t>
            </a:r>
            <a:r>
              <a:rPr lang="da-DK" sz="1100" dirty="0">
                <a:latin typeface="IBM Plex Sans" panose="020B0503050203000203" pitchFamily="34" charset="0"/>
              </a:rPr>
              <a:t>, eller </a:t>
            </a:r>
            <a:r>
              <a:rPr lang="da-DK" sz="1100" b="1" dirty="0">
                <a:latin typeface="IBM Plex Sans" panose="020B0503050203000203" pitchFamily="34" charset="0"/>
              </a:rPr>
              <a:t>Udgivelsesår</a:t>
            </a:r>
            <a:r>
              <a:rPr lang="da-DK" sz="1100" dirty="0">
                <a:latin typeface="IBM Plex Sans" panose="020B0503050203000203" pitchFamily="34" charset="0"/>
              </a:rPr>
              <a:t> for at specificere din søgning.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0A6D9E-62A4-B1DA-E011-4F54833D5AB3}"/>
              </a:ext>
            </a:extLst>
          </p:cNvPr>
          <p:cNvSpPr txBox="1"/>
          <p:nvPr/>
        </p:nvSpPr>
        <p:spPr>
          <a:xfrm>
            <a:off x="9489055" y="4356000"/>
            <a:ext cx="203911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da-DK" sz="1100" dirty="0">
                <a:latin typeface="IBM Plex Sans" panose="020B0503050203000203" pitchFamily="34" charset="0"/>
              </a:rPr>
              <a:t>3. </a:t>
            </a:r>
            <a:r>
              <a:rPr lang="da-DK" sz="1100" b="1" dirty="0">
                <a:latin typeface="IBM Plex Sans" panose="020B0503050203000203" pitchFamily="34" charset="0"/>
              </a:rPr>
              <a:t>Klik på Luk </a:t>
            </a:r>
            <a:r>
              <a:rPr lang="da-DK" sz="1100" dirty="0">
                <a:latin typeface="IBM Plex Sans" panose="020B0503050203000203" pitchFamily="34" charset="0"/>
              </a:rPr>
              <a:t>for at anvende dine valgte filtre og se de opdaterede søgeresultater.</a:t>
            </a:r>
            <a:endParaRPr lang="da-DK" sz="1100" b="1" dirty="0">
              <a:latin typeface="IBM Plex Sans" panose="020B0503050203000203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1E27502-9FBA-64BA-D555-90CB9A0F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1687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DF487E1-ED41-80AD-0846-502F9CB3DC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9055" y="2284019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81E8B832-0AFA-1BE2-851F-BBE03AB58A18}"/>
              </a:ext>
            </a:extLst>
          </p:cNvPr>
          <p:cNvSpPr txBox="1"/>
          <p:nvPr/>
        </p:nvSpPr>
        <p:spPr>
          <a:xfrm>
            <a:off x="4881162" y="1946742"/>
            <a:ext cx="6097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200" b="1" dirty="0">
                <a:latin typeface="IBM Plex Sans Light" panose="020B0403050203000203" pitchFamily="34" charset="0"/>
              </a:rPr>
              <a:t>Sådan bruger du filtre: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0AF40C2-4177-C757-F2EA-98ED2CB48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399" y="2387175"/>
            <a:ext cx="186594" cy="29855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5EC63CD-022B-8907-B5EB-4E4E772D5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874" y="2836511"/>
            <a:ext cx="186594" cy="298550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D3AE04BA-C91E-E9B8-9C6A-119789931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71992" y="3212583"/>
            <a:ext cx="72022" cy="13204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4FA0F027-5C69-63B1-284D-B627271E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40795" y="3212583"/>
            <a:ext cx="72022" cy="13204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08C3150E-24DD-DDBB-4078-BB620842C0D9}"/>
              </a:ext>
            </a:extLst>
          </p:cNvPr>
          <p:cNvSpPr txBox="1"/>
          <p:nvPr/>
        </p:nvSpPr>
        <p:spPr>
          <a:xfrm>
            <a:off x="575178" y="2284019"/>
            <a:ext cx="4002156" cy="2096637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360000" rIns="216000" bIns="360000" rtlCol="0" anchor="ctr">
            <a:spAutoFit/>
          </a:bodyPr>
          <a:lstStyle/>
          <a:p>
            <a:r>
              <a:rPr lang="da-DK" sz="1700" dirty="0">
                <a:solidFill>
                  <a:schemeClr val="tx2"/>
                </a:solidFill>
                <a:latin typeface="IBM Plex Serif" panose="02060503050406000203" pitchFamily="18" charset="77"/>
              </a:rPr>
              <a:t>Eksempler på filtre: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Materialetype</a:t>
            </a:r>
            <a:r>
              <a:rPr lang="da-DK" sz="1600" dirty="0">
                <a:latin typeface="IBM Plex Sans Light" panose="020B0403050203000203" pitchFamily="34" charset="0"/>
              </a:rPr>
              <a:t> (bøger, artikler)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Udgivelsesår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Sprog</a:t>
            </a:r>
            <a:r>
              <a:rPr lang="da-DK" sz="1600" b="1" dirty="0">
                <a:latin typeface="IBM Plex Sans Light" panose="020B0403050203000203" pitchFamily="34" charset="0"/>
              </a:rPr>
              <a:t>.</a:t>
            </a:r>
          </a:p>
        </p:txBody>
      </p:sp>
      <p:pic>
        <p:nvPicPr>
          <p:cNvPr id="11" name="Billede 3">
            <a:extLst>
              <a:ext uri="{FF2B5EF4-FFF2-40B4-BE49-F238E27FC236}">
                <a16:creationId xmlns:a16="http://schemas.microsoft.com/office/drawing/2014/main" id="{E9364A71-9371-BD27-82D2-A96B9D0E17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43170" y="2520648"/>
            <a:ext cx="355159" cy="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4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7A66E-A9B9-3E9A-91A8-B07F49C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2596415-4564-6BFA-128F-45A6E1FFEC00}"/>
              </a:ext>
            </a:extLst>
          </p:cNvPr>
          <p:cNvSpPr>
            <a:spLocks/>
          </p:cNvSpPr>
          <p:nvPr/>
        </p:nvSpPr>
        <p:spPr>
          <a:xfrm>
            <a:off x="360000" y="2933131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A3F3538-424D-105A-927B-7BF07817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/>
          <a:p>
            <a:fld id="{E90B35B4-2054-4E4A-9D5F-BD2D9810F75C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772FB266-1407-0DC2-1FD8-FF88D00077C9}"/>
              </a:ext>
            </a:extLst>
          </p:cNvPr>
          <p:cNvSpPr txBox="1"/>
          <p:nvPr/>
        </p:nvSpPr>
        <p:spPr>
          <a:xfrm>
            <a:off x="4946197" y="4356000"/>
            <a:ext cx="177581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dirty="0">
                <a:latin typeface="IBM Plex Sans" panose="020B0503050203000203" pitchFamily="34" charset="0"/>
              </a:rPr>
              <a:t>Indholdsbeskrivelse: </a:t>
            </a:r>
            <a:r>
              <a:rPr lang="da-DK" sz="1100" dirty="0">
                <a:latin typeface="IBM Plex Sans" panose="020B0503050203000203" pitchFamily="34" charset="0"/>
              </a:rPr>
              <a:t>Læs hvad materialet handler om.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483CCFCB-8476-6A72-0F11-7B5B78F5B5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83989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DC729FCB-CF01-D959-6379-99E94F2A05B9}"/>
              </a:ext>
            </a:extLst>
          </p:cNvPr>
          <p:cNvSpPr txBox="1"/>
          <p:nvPr/>
        </p:nvSpPr>
        <p:spPr>
          <a:xfrm>
            <a:off x="190958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3.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D62F8FA-A092-7E38-A1CB-4BC19148B964}"/>
              </a:ext>
            </a:extLst>
          </p:cNvPr>
          <p:cNvSpPr txBox="1">
            <a:spLocks/>
          </p:cNvSpPr>
          <p:nvPr/>
        </p:nvSpPr>
        <p:spPr>
          <a:xfrm>
            <a:off x="576000" y="576000"/>
            <a:ext cx="8145710" cy="36768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Få flere oplysninger om materialet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3FF4AB5-F441-280E-D8C7-3886F2E5E877}"/>
              </a:ext>
            </a:extLst>
          </p:cNvPr>
          <p:cNvSpPr txBox="1"/>
          <p:nvPr/>
        </p:nvSpPr>
        <p:spPr>
          <a:xfrm>
            <a:off x="7202236" y="4356000"/>
            <a:ext cx="204170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dirty="0">
                <a:latin typeface="IBM Plex Sans" panose="020B0503050203000203" pitchFamily="34" charset="0"/>
              </a:rPr>
              <a:t>Udgivelsesoplysninger: </a:t>
            </a:r>
            <a:r>
              <a:rPr lang="da-DK" sz="1100" dirty="0">
                <a:latin typeface="IBM Plex Sans" panose="020B0503050203000203" pitchFamily="34" charset="0"/>
              </a:rPr>
              <a:t>Se informationer om udgivelse og forfatter.</a:t>
            </a:r>
            <a:endParaRPr lang="da-DK" sz="1100" b="1" dirty="0">
              <a:latin typeface="IBM Plex Sans" panose="020B0503050203000203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378F63E-283B-7A10-FA2D-E13CD8691A48}"/>
              </a:ext>
            </a:extLst>
          </p:cNvPr>
          <p:cNvSpPr txBox="1"/>
          <p:nvPr/>
        </p:nvSpPr>
        <p:spPr>
          <a:xfrm>
            <a:off x="9493105" y="4356000"/>
            <a:ext cx="1980000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a-DK" sz="1100" b="1" dirty="0">
                <a:latin typeface="IBM Plex Sans"/>
              </a:rPr>
              <a:t>Se hvor den er hjemme:</a:t>
            </a:r>
            <a:r>
              <a:rPr lang="da-DK" sz="1100" dirty="0">
                <a:latin typeface="IBM Plex Sans"/>
              </a:rPr>
              <a:t> Find ud af, om materialet er udlånt eller på hylden.</a:t>
            </a:r>
            <a:endParaRPr lang="da-DK" sz="1100" b="1" dirty="0">
              <a:latin typeface="IBM Plex San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46A2ED4-3AF2-5EA8-72A6-DECF666E31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8547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636BEB9-9C63-A7E4-6BF4-DDD0555502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93105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92D98CB-FFB4-485C-87BB-39197C900B1D}"/>
              </a:ext>
            </a:extLst>
          </p:cNvPr>
          <p:cNvSpPr txBox="1"/>
          <p:nvPr/>
        </p:nvSpPr>
        <p:spPr>
          <a:xfrm>
            <a:off x="575178" y="1486675"/>
            <a:ext cx="3919534" cy="3884649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360000" rIns="216000" bIns="144000" rtlCol="0" anchor="ctr">
            <a:spAutoFit/>
          </a:bodyPr>
          <a:lstStyle/>
          <a:p>
            <a:pPr>
              <a:spcBef>
                <a:spcPts val="1000"/>
              </a:spcBef>
              <a:buClr>
                <a:schemeClr val="tx2"/>
              </a:buClr>
            </a:pPr>
            <a:r>
              <a:rPr lang="da-DK" sz="1600" b="1" dirty="0">
                <a:latin typeface="IBM Plex Sans" panose="020B0503050203000203" pitchFamily="34" charset="0"/>
              </a:rPr>
              <a:t>Klik på titlen </a:t>
            </a:r>
            <a:r>
              <a:rPr lang="da-DK" sz="1600" dirty="0">
                <a:latin typeface="IBM Plex Sans Light" panose="020B0403050203000203" pitchFamily="34" charset="0"/>
              </a:rPr>
              <a:t>for at få flere oplysninger om materialet: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Indholdsbeskrivelse:</a:t>
            </a:r>
            <a:r>
              <a:rPr lang="da-DK" sz="1600" dirty="0">
                <a:latin typeface="IBM Plex Sans" panose="020B0503050203000203" pitchFamily="34" charset="0"/>
              </a:rPr>
              <a:t> </a:t>
            </a:r>
            <a:r>
              <a:rPr lang="da-DK" sz="1600" dirty="0">
                <a:latin typeface="IBM Plex Sans Light" panose="020B0403050203000203" pitchFamily="34" charset="0"/>
              </a:rPr>
              <a:t>Læs en kort sammenfatning af, hvad materialet handler om.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Udgivelsesoplysninger: </a:t>
            </a:r>
            <a:r>
              <a:rPr lang="da-DK" sz="1600" dirty="0">
                <a:latin typeface="IBM Plex Sans Light" panose="020B0403050203000203" pitchFamily="34" charset="0"/>
              </a:rPr>
              <a:t>Se udgivelsesår, forlag og andre relevante informationer.</a:t>
            </a:r>
          </a:p>
          <a:p>
            <a:pPr marL="342900" indent="-34290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a-DK" sz="1600" b="1" dirty="0">
                <a:latin typeface="IBM Plex Sans" panose="020B0503050203000203" pitchFamily="34" charset="0"/>
              </a:rPr>
              <a:t>Se hvor den er hjemme: </a:t>
            </a:r>
            <a:r>
              <a:rPr lang="da-DK" sz="1600" dirty="0">
                <a:latin typeface="IBM Plex Sans Light" panose="020B0403050203000203" pitchFamily="34" charset="0"/>
              </a:rPr>
              <a:t>Tjek hvilke biblioteker der har materialet, og om det er på hylden eller udlånt.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75715D0-B686-8718-AD31-475BADB06FB2}"/>
              </a:ext>
            </a:extLst>
          </p:cNvPr>
          <p:cNvSpPr/>
          <p:nvPr/>
        </p:nvSpPr>
        <p:spPr>
          <a:xfrm>
            <a:off x="4795330" y="3075313"/>
            <a:ext cx="622998" cy="47523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875EC02-94BD-2F99-382D-64CF643FAA4C}"/>
              </a:ext>
            </a:extLst>
          </p:cNvPr>
          <p:cNvSpPr/>
          <p:nvPr/>
        </p:nvSpPr>
        <p:spPr>
          <a:xfrm>
            <a:off x="7123704" y="3075313"/>
            <a:ext cx="622998" cy="47523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3">
            <a:extLst>
              <a:ext uri="{FF2B5EF4-FFF2-40B4-BE49-F238E27FC236}">
                <a16:creationId xmlns:a16="http://schemas.microsoft.com/office/drawing/2014/main" id="{747A6FEA-CE17-4814-6B0B-15DD3179F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4796" y="1713755"/>
            <a:ext cx="355159" cy="9823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5B1CAFA-7372-5E4F-B997-44BD3631A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808" y="3620962"/>
            <a:ext cx="186594" cy="2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F4207-4E5C-0D90-BDEA-83C18D9FB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FBEEB38-9FE6-8A17-EA33-D757A98BB0F9}"/>
              </a:ext>
            </a:extLst>
          </p:cNvPr>
          <p:cNvSpPr>
            <a:spLocks/>
          </p:cNvSpPr>
          <p:nvPr/>
        </p:nvSpPr>
        <p:spPr>
          <a:xfrm>
            <a:off x="360000" y="2933131"/>
            <a:ext cx="11472000" cy="26657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263B440-70D4-2AAC-5039-9CE53718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/>
          <a:p>
            <a:fld id="{E90B35B4-2054-4E4A-9D5F-BD2D9810F75C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3417644C-EC80-72E2-4CD7-6EB69FF610EE}"/>
              </a:ext>
            </a:extLst>
          </p:cNvPr>
          <p:cNvSpPr txBox="1"/>
          <p:nvPr/>
        </p:nvSpPr>
        <p:spPr>
          <a:xfrm>
            <a:off x="2826479" y="4356000"/>
            <a:ext cx="206693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>
                <a:latin typeface="IBM Plex Sans" panose="020B0503050203000203" pitchFamily="34" charset="0"/>
              </a:rPr>
              <a:t>2. </a:t>
            </a:r>
            <a:r>
              <a:rPr lang="da-DK" sz="1100" b="1" dirty="0">
                <a:latin typeface="IBM Plex Sans" panose="020B0503050203000203" pitchFamily="34" charset="0"/>
              </a:rPr>
              <a:t>Log ind </a:t>
            </a:r>
            <a:r>
              <a:rPr lang="da-DK" sz="1100" dirty="0">
                <a:latin typeface="IBM Plex Sans" panose="020B0503050203000203" pitchFamily="34" charset="0"/>
              </a:rPr>
              <a:t>med dit</a:t>
            </a:r>
            <a:r>
              <a:rPr lang="da-DK" sz="1100" b="1" dirty="0">
                <a:latin typeface="IBM Plex Sans" panose="020B0503050203000203" pitchFamily="34" charset="0"/>
              </a:rPr>
              <a:t> bibliotekslogin </a:t>
            </a:r>
            <a:r>
              <a:rPr lang="da-DK" sz="1100" dirty="0">
                <a:latin typeface="IBM Plex Sans" panose="020B0503050203000203" pitchFamily="34" charset="0"/>
              </a:rPr>
              <a:t>eller </a:t>
            </a:r>
            <a:r>
              <a:rPr lang="da-DK" sz="1100" b="1" dirty="0" err="1">
                <a:latin typeface="IBM Plex Sans" panose="020B0503050203000203" pitchFamily="34" charset="0"/>
              </a:rPr>
              <a:t>MitID</a:t>
            </a:r>
            <a:r>
              <a:rPr lang="da-DK" sz="1100" dirty="0">
                <a:latin typeface="IBM Plex Sans" panose="020B0503050203000203" pitchFamily="34" charset="0"/>
              </a:rPr>
              <a:t> for at gennemføre bestillingen.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691D92D-633E-A623-F0BD-20F7DEFE69BC}"/>
              </a:ext>
            </a:extLst>
          </p:cNvPr>
          <p:cNvSpPr txBox="1"/>
          <p:nvPr/>
        </p:nvSpPr>
        <p:spPr>
          <a:xfrm>
            <a:off x="190958" y="5220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4.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48D9C3D-6ECF-02D2-44AF-5CB67746A06C}"/>
              </a:ext>
            </a:extLst>
          </p:cNvPr>
          <p:cNvSpPr txBox="1">
            <a:spLocks/>
          </p:cNvSpPr>
          <p:nvPr/>
        </p:nvSpPr>
        <p:spPr>
          <a:xfrm>
            <a:off x="576000" y="576000"/>
            <a:ext cx="8146800" cy="576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  <a:latin typeface="IBM Plex Serif" panose="02060503050406000203" pitchFamily="18" charset="77"/>
              </a:rPr>
              <a:t>Sådan bestiller du materialet</a:t>
            </a:r>
            <a:endParaRPr lang="da-DK" sz="1600" dirty="0">
              <a:latin typeface="IBM Plex Sans Light" panose="020B0403050203000203" pitchFamily="34" charset="0"/>
            </a:endParaRPr>
          </a:p>
          <a:p>
            <a:pPr marL="0" indent="0">
              <a:buNone/>
            </a:pPr>
            <a:endParaRPr lang="da-DK" sz="1600" dirty="0">
              <a:latin typeface="IBM Plex Sans Light" panose="020B0403050203000203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46183E8-D78C-8502-D3F1-865EDB85A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0546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9882DBC-5746-50A0-34C3-51E4A1DAD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55733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355532C6-FA27-F2E1-7937-EFAE6C4458EC}"/>
              </a:ext>
            </a:extLst>
          </p:cNvPr>
          <p:cNvSpPr txBox="1"/>
          <p:nvPr/>
        </p:nvSpPr>
        <p:spPr>
          <a:xfrm>
            <a:off x="579112" y="4356000"/>
            <a:ext cx="2066934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a-DK" sz="1100" dirty="0">
                <a:latin typeface="IBM Plex Sans"/>
              </a:rPr>
              <a:t>1. </a:t>
            </a:r>
            <a:r>
              <a:rPr lang="da-DK" sz="1100" b="1" dirty="0">
                <a:latin typeface="IBM Plex Sans"/>
              </a:rPr>
              <a:t>Find materialet </a:t>
            </a:r>
            <a:r>
              <a:rPr lang="da-DK" sz="1100" dirty="0">
                <a:latin typeface="IBM Plex Sans"/>
              </a:rPr>
              <a:t>og klik på </a:t>
            </a:r>
            <a:r>
              <a:rPr lang="da-DK" sz="1100" b="1" dirty="0">
                <a:latin typeface="IBM Plex Sans"/>
              </a:rPr>
              <a:t>Bestil</a:t>
            </a:r>
            <a:r>
              <a:rPr lang="da-DK" sz="1100" dirty="0">
                <a:latin typeface="IBM Plex Sans"/>
              </a:rPr>
              <a:t>.</a:t>
            </a:r>
            <a:endParaRPr lang="da-DK" sz="1100" dirty="0">
              <a:latin typeface="IBM Plex Sans" panose="020B0503050203000203" pitchFamily="34" charset="0"/>
            </a:endParaRPr>
          </a:p>
          <a:p>
            <a:endParaRPr lang="da-DK" sz="1100" dirty="0">
              <a:latin typeface="IBM Plex Sans" panose="020B0503050203000203" pitchFamily="34" charset="0"/>
            </a:endParaRPr>
          </a:p>
          <a:p>
            <a:endParaRPr lang="da-DK" sz="1100" b="1" dirty="0">
              <a:latin typeface="IBM Plex Sans" panose="020B0503050203000203" pitchFamily="34" charset="0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6E267D14-6D45-8524-D980-87422E1E3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661" y="3338043"/>
            <a:ext cx="186594" cy="298550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CC48B1C6-4A7A-7C6A-371A-9052B9B3392F}"/>
              </a:ext>
            </a:extLst>
          </p:cNvPr>
          <p:cNvSpPr txBox="1"/>
          <p:nvPr/>
        </p:nvSpPr>
        <p:spPr>
          <a:xfrm>
            <a:off x="5073847" y="4356000"/>
            <a:ext cx="2006148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a-DK" sz="1100" dirty="0">
                <a:latin typeface="IBM Plex Sans"/>
              </a:rPr>
              <a:t>3. </a:t>
            </a:r>
            <a:r>
              <a:rPr lang="da-DK" sz="1100" b="1" dirty="0">
                <a:latin typeface="IBM Plex Sans"/>
              </a:rPr>
              <a:t>Godkend</a:t>
            </a:r>
            <a:r>
              <a:rPr lang="da-DK" sz="1100" dirty="0">
                <a:latin typeface="IBM Plex Sans"/>
              </a:rPr>
              <a:t> for at få materialet leveret til dit lokale bibliotek.</a:t>
            </a:r>
            <a:endParaRPr lang="da-DK" sz="1100" b="1" dirty="0">
              <a:latin typeface="IBM Plex Sans" panose="020B0503050203000203" pitchFamily="34" charset="0"/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7F8CC14B-5CD2-559F-64C1-F3789B5A2B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99995" y="2286000"/>
            <a:ext cx="1980000" cy="19800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CF6033C0-4F55-ADD7-7181-BF801A287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407" y="4033953"/>
            <a:ext cx="186594" cy="29855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B1FCCC4-B9ED-FD0B-CEDF-A98F23AB8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82128" y="3212583"/>
            <a:ext cx="72022" cy="13204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A198E2B-A217-323E-7E60-F04714749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25587" y="3212583"/>
            <a:ext cx="72022" cy="13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85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94DCC-F1FC-97FE-1857-8AC0EE29F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E9D9251-4A2E-C1DC-30B3-FFA0635E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14" y="6259051"/>
            <a:ext cx="2743200" cy="365125"/>
          </a:xfrm>
        </p:spPr>
        <p:txBody>
          <a:bodyPr/>
          <a:lstStyle/>
          <a:p>
            <a:fld id="{E90B35B4-2054-4E4A-9D5F-BD2D9810F75C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948CFD-4A2A-39BA-C9DE-9CA8A24A6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589" y="1500539"/>
            <a:ext cx="5968799" cy="3240000"/>
          </a:xfrm>
          <a:solidFill>
            <a:schemeClr val="bg1">
              <a:alpha val="0"/>
            </a:schemeClr>
          </a:solidFill>
        </p:spPr>
        <p:txBody>
          <a:bodyPr wrap="square" lIns="360000" tIns="0" rIns="36000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a-DK" sz="1600" b="1" dirty="0"/>
              <a:t>Indtast</a:t>
            </a:r>
            <a:r>
              <a:rPr lang="da-DK" sz="1600" dirty="0">
                <a:latin typeface="IBM Plex Sans Light" panose="020B0403050203000203" pitchFamily="34" charset="0"/>
              </a:rPr>
              <a:t> relevante søgeord</a:t>
            </a:r>
          </a:p>
          <a:p>
            <a:pPr>
              <a:lnSpc>
                <a:spcPct val="100000"/>
              </a:lnSpc>
            </a:pPr>
            <a:r>
              <a:rPr lang="da-DK" sz="1600" b="1" dirty="0"/>
              <a:t>Brug filtre </a:t>
            </a:r>
            <a:r>
              <a:rPr lang="da-DK" sz="1600" dirty="0">
                <a:latin typeface="IBM Plex Sans Light" panose="020B0403050203000203" pitchFamily="34" charset="0"/>
              </a:rPr>
              <a:t>for at præcisere dine søgeresultater</a:t>
            </a:r>
          </a:p>
          <a:p>
            <a:pPr>
              <a:lnSpc>
                <a:spcPct val="100000"/>
              </a:lnSpc>
            </a:pPr>
            <a:r>
              <a:rPr lang="da-DK" sz="1600" b="1" dirty="0"/>
              <a:t>Vælg et materiale </a:t>
            </a:r>
            <a:r>
              <a:rPr lang="da-DK" sz="1600" dirty="0">
                <a:latin typeface="IBM Plex Sans Light" panose="020B0403050203000203" pitchFamily="34" charset="0"/>
              </a:rPr>
              <a:t>for at få flere oplysninger</a:t>
            </a:r>
          </a:p>
          <a:p>
            <a:pPr>
              <a:lnSpc>
                <a:spcPct val="100000"/>
              </a:lnSpc>
            </a:pPr>
            <a:r>
              <a:rPr lang="da-DK" sz="1600" b="1" dirty="0"/>
              <a:t>Bestil materialet </a:t>
            </a:r>
            <a:r>
              <a:rPr lang="da-DK" sz="1600" dirty="0">
                <a:latin typeface="IBM Plex Sans Light" panose="020B0403050203000203" pitchFamily="34" charset="0"/>
              </a:rPr>
              <a:t>og afhent det på dit bibliotek.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B013808-B0F2-4BBC-4B18-6D9F8DF41D4E}"/>
              </a:ext>
            </a:extLst>
          </p:cNvPr>
          <p:cNvSpPr txBox="1">
            <a:spLocks/>
          </p:cNvSpPr>
          <p:nvPr/>
        </p:nvSpPr>
        <p:spPr>
          <a:xfrm>
            <a:off x="1271588" y="1500539"/>
            <a:ext cx="3240000" cy="32400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 lIns="360000" tIns="360000" rIns="360000" bIns="36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IBM Plex Serif" panose="02060503050406000203" pitchFamily="18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a-DK" dirty="0">
                <a:solidFill>
                  <a:schemeClr val="tx2"/>
                </a:solidFill>
                <a:latin typeface="IBM Plex Serif"/>
              </a:rPr>
              <a:t>Opsummering af simpel søgning</a:t>
            </a:r>
          </a:p>
        </p:txBody>
      </p:sp>
      <p:pic>
        <p:nvPicPr>
          <p:cNvPr id="7" name="Billede 5">
            <a:extLst>
              <a:ext uri="{FF2B5EF4-FFF2-40B4-BE49-F238E27FC236}">
                <a16:creationId xmlns:a16="http://schemas.microsoft.com/office/drawing/2014/main" id="{536429E6-1A9B-9417-B992-5D3F56D27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V="1">
            <a:off x="1638682" y="3280503"/>
            <a:ext cx="226649" cy="2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4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50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ibliotekdk 1">
      <a:dk1>
        <a:srgbClr val="000000"/>
      </a:dk1>
      <a:lt1>
        <a:srgbClr val="FFFFFF"/>
      </a:lt1>
      <a:dk2>
        <a:srgbClr val="3333FF"/>
      </a:dk2>
      <a:lt2>
        <a:srgbClr val="F2F2F2"/>
      </a:lt2>
      <a:accent1>
        <a:srgbClr val="FFE6DF"/>
      </a:accent1>
      <a:accent2>
        <a:srgbClr val="F4EFDD"/>
      </a:accent2>
      <a:accent3>
        <a:srgbClr val="D0EBEE"/>
      </a:accent3>
      <a:accent4>
        <a:srgbClr val="E35E69"/>
      </a:accent4>
      <a:accent5>
        <a:srgbClr val="FBD85B"/>
      </a:accent5>
      <a:accent6>
        <a:srgbClr val="27AE60"/>
      </a:accent6>
      <a:hlink>
        <a:srgbClr val="3333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in-for-trin guide til simpel søgning i Bibliotek.dk_FINAL" id="{8BE9EC23-EDBB-FF42-9071-F243904137E0}" vid="{217AB405-C778-8644-B54C-3A419868389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99E2B5C6F80447BA55C1D365B82F25" ma:contentTypeVersion="15" ma:contentTypeDescription="Opret et nyt dokument." ma:contentTypeScope="" ma:versionID="1bde9ea05a44f949fb6e53b4b2646bf0">
  <xsd:schema xmlns:xsd="http://www.w3.org/2001/XMLSchema" xmlns:xs="http://www.w3.org/2001/XMLSchema" xmlns:p="http://schemas.microsoft.com/office/2006/metadata/properties" xmlns:ns2="c04ced00-4fa4-4c42-82d5-2f6680ef34db" xmlns:ns3="ec932184-b4c4-400f-b5e1-185fffb4d888" targetNamespace="http://schemas.microsoft.com/office/2006/metadata/properties" ma:root="true" ma:fieldsID="ee912cd489d8518ad935c900a4471b70" ns2:_="" ns3:_="">
    <xsd:import namespace="c04ced00-4fa4-4c42-82d5-2f6680ef34db"/>
    <xsd:import namespace="ec932184-b4c4-400f-b5e1-185fffb4d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ced00-4fa4-4c42-82d5-2f6680ef3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86a94f82-bf8c-4306-a759-7c457f7f77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32184-b4c4-400f-b5e1-185fffb4d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05380fb-8214-45b6-a8b9-48a1db02b09b}" ma:internalName="TaxCatchAll" ma:showField="CatchAllData" ma:web="ec932184-b4c4-400f-b5e1-185fffb4d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4ced00-4fa4-4c42-82d5-2f6680ef34db">
      <Terms xmlns="http://schemas.microsoft.com/office/infopath/2007/PartnerControls"/>
    </lcf76f155ced4ddcb4097134ff3c332f>
    <TaxCatchAll xmlns="ec932184-b4c4-400f-b5e1-185fffb4d888" xsi:nil="true"/>
  </documentManagement>
</p:properties>
</file>

<file path=customXml/itemProps1.xml><?xml version="1.0" encoding="utf-8"?>
<ds:datastoreItem xmlns:ds="http://schemas.openxmlformats.org/officeDocument/2006/customXml" ds:itemID="{C60D9B45-3340-440A-B809-49DE417D04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4ced00-4fa4-4c42-82d5-2f6680ef34db"/>
    <ds:schemaRef ds:uri="ec932184-b4c4-400f-b5e1-185fffb4d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BFE2D3-5F8B-4F7A-BFDF-FE521B1426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9D8734-B501-471D-9787-E797B07DED51}">
  <ds:schemaRefs>
    <ds:schemaRef ds:uri="http://schemas.microsoft.com/office/2006/metadata/properties"/>
    <ds:schemaRef ds:uri="http://schemas.microsoft.com/office/infopath/2007/PartnerControls"/>
    <ds:schemaRef ds:uri="c04ced00-4fa4-4c42-82d5-2f6680ef34db"/>
    <ds:schemaRef ds:uri="ec932184-b4c4-400f-b5e1-185fffb4d88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446</Words>
  <Application>Microsoft Macintosh PowerPoint</Application>
  <PresentationFormat>Widescreen</PresentationFormat>
  <Paragraphs>50</Paragraphs>
  <Slides>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7" baseType="lpstr">
      <vt:lpstr>IBM Plex Sans SemiBold</vt:lpstr>
      <vt:lpstr>Arial</vt:lpstr>
      <vt:lpstr>IBM Plex Sans Light</vt:lpstr>
      <vt:lpstr>IBM Plex Serif</vt:lpstr>
      <vt:lpstr>Open Sans Light</vt:lpstr>
      <vt:lpstr>IBM Plex Sans Medium</vt:lpstr>
      <vt:lpstr>IBM Plex Sans</vt:lpstr>
      <vt:lpstr>Aptos</vt:lpstr>
      <vt:lpstr>Office-tema</vt:lpstr>
      <vt:lpstr>PowerPoint-præsentation</vt:lpstr>
      <vt:lpstr>Hvad er Bibliotek.dk?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DBC Digital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Saul</dc:creator>
  <cp:lastModifiedBy>Charlotte Arnskov</cp:lastModifiedBy>
  <cp:revision>30</cp:revision>
  <cp:lastPrinted>2024-09-27T10:58:57Z</cp:lastPrinted>
  <dcterms:created xsi:type="dcterms:W3CDTF">2024-10-07T04:36:31Z</dcterms:created>
  <dcterms:modified xsi:type="dcterms:W3CDTF">2024-10-09T08:20:35Z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0x010100C399E2B5C6F80447BA55C1D365B82F25</vt:lpwstr>
  </property>
  <property fmtid="{D5CDD505-2E9C-101B-9397-08002B2CF9AE}" pid="3" name="MediaServiceImageTags">
    <vt:lpwstr/>
  </property>
</Properties>
</file>