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17"/>
  </p:notesMasterIdLst>
  <p:sldIdLst>
    <p:sldId id="296" r:id="rId5"/>
    <p:sldId id="267" r:id="rId6"/>
    <p:sldId id="268" r:id="rId7"/>
    <p:sldId id="310" r:id="rId8"/>
    <p:sldId id="298" r:id="rId9"/>
    <p:sldId id="304" r:id="rId10"/>
    <p:sldId id="299" r:id="rId11"/>
    <p:sldId id="305" r:id="rId12"/>
    <p:sldId id="306" r:id="rId13"/>
    <p:sldId id="307" r:id="rId14"/>
    <p:sldId id="303" r:id="rId15"/>
    <p:sldId id="308" r:id="rId16"/>
  </p:sldIdLst>
  <p:sldSz cx="12192000" cy="6858000"/>
  <p:notesSz cx="6858000" cy="9144000"/>
  <p:embeddedFontLst>
    <p:embeddedFont>
      <p:font typeface="IBM Plex Sans" panose="020B0503050203000203" pitchFamily="34" charset="0"/>
      <p:regular r:id="rId18"/>
      <p:bold r:id="rId19"/>
      <p:italic r:id="rId20"/>
      <p:boldItalic r:id="rId21"/>
    </p:embeddedFont>
    <p:embeddedFont>
      <p:font typeface="IBM Plex Sans Light" panose="020B0403050203000203" pitchFamily="34" charset="0"/>
      <p:regular r:id="rId22"/>
      <p:italic r:id="rId23"/>
    </p:embeddedFont>
    <p:embeddedFont>
      <p:font typeface="IBM Plex Sans Medium" panose="020B0503050203000203" pitchFamily="34" charset="0"/>
      <p:regular r:id="rId24"/>
      <p:italic r:id="rId25"/>
    </p:embeddedFont>
    <p:embeddedFont>
      <p:font typeface="IBM Plex Serif" panose="02060503050406000203" pitchFamily="18" charset="77"/>
      <p:regular r:id="rId26"/>
      <p:bold r:id="rId27"/>
      <p:italic r:id="rId28"/>
      <p:boldItalic r:id="rId2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w4Yb6ejAd6OrG1rgMWBdQ==" hashData="oBMtM77ySygQQvj2EF2ll2hFbPYkF0qC40GtCxaFqZev+QmPKBfvulHTvCQfOMDcD1A3nkaTc4mjAHP2QZPIOA=="/>
  <p:extLst>
    <p:ext uri="{EFAFB233-063F-42B5-8137-9DF3F51BA10A}">
      <p15:sldGuideLst xmlns:p15="http://schemas.microsoft.com/office/powerpoint/2012/main">
        <p15:guide id="1" orient="horz" pos="136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139F1-242F-401D-93CA-A90340D44B65}" name="Charlotte Arnskov" initials="CA" userId="S::charlotte@arnskov.dk::741f138c-c749-4117-89e2-1ad746a30a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0"/>
    <a:srgbClr val="FDD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4" autoAdjust="0"/>
    <p:restoredTop sz="94658" autoAdjust="0"/>
  </p:normalViewPr>
  <p:slideViewPr>
    <p:cSldViewPr snapToGrid="0">
      <p:cViewPr varScale="1">
        <p:scale>
          <a:sx n="60" d="100"/>
          <a:sy n="60" d="100"/>
        </p:scale>
        <p:origin x="184" y="1376"/>
      </p:cViewPr>
      <p:guideLst>
        <p:guide orient="horz" pos="136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619C6-DF9B-7A4E-A51F-D6E0FCA974AB}" type="datetimeFigureOut">
              <a:rPr lang="da-DK" smtClean="0"/>
              <a:t>09.10.2024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31C4-2457-D243-B1D7-3183689B0704}" type="slidenum">
              <a:rPr lang="da-DK" smtClean="0"/>
              <a:t>‹nr.›</a:t>
            </a:fld>
            <a:endParaRPr lang="da-DK"/>
          </a:p>
        </p:txBody>
      </p:sp>
    </p:spTree>
    <p:extLst>
      <p:ext uri="{BB962C8B-B14F-4D97-AF65-F5344CB8AC3E}">
        <p14:creationId xmlns:p14="http://schemas.microsoft.com/office/powerpoint/2010/main" val="308865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ibliotek.dk/hjaelp" TargetMode="Externa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Forsi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5B64F50-2FCB-74F0-3283-46DBFBA29EC9}"/>
              </a:ext>
            </a:extLst>
          </p:cNvPr>
          <p:cNvSpPr/>
          <p:nvPr userDrawn="1"/>
        </p:nvSpPr>
        <p:spPr>
          <a:xfrm>
            <a:off x="360000" y="2520000"/>
            <a:ext cx="11472000" cy="3978000"/>
          </a:xfrm>
          <a:prstGeom prst="rect">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noFill/>
            </a:endParaRPr>
          </a:p>
        </p:txBody>
      </p:sp>
      <p:sp>
        <p:nvSpPr>
          <p:cNvPr id="3" name="Rektangel 2">
            <a:extLst>
              <a:ext uri="{FF2B5EF4-FFF2-40B4-BE49-F238E27FC236}">
                <a16:creationId xmlns:a16="http://schemas.microsoft.com/office/drawing/2014/main" id="{C898AAE3-C38B-BFF5-7370-A2EDB70E4866}"/>
              </a:ext>
            </a:extLst>
          </p:cNvPr>
          <p:cNvSpPr/>
          <p:nvPr userDrawn="1"/>
        </p:nvSpPr>
        <p:spPr>
          <a:xfrm>
            <a:off x="1991097" y="2160000"/>
            <a:ext cx="8202604" cy="16896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827999" tIns="251999" rIns="360000" bIns="251999" rtlCol="0" anchor="t" anchorCtr="0">
            <a:spAutoFit/>
          </a:bodyPr>
          <a:lstStyle/>
          <a:p>
            <a:r>
              <a:rPr lang="da-DK" sz="5000" dirty="0">
                <a:solidFill>
                  <a:srgbClr val="FFFFFF"/>
                </a:solidFill>
                <a:effectLst/>
                <a:latin typeface="IBM Plex Serif" panose="02060503050406000203" pitchFamily="18" charset="77"/>
              </a:rPr>
              <a:t>Referenceværktøjer</a:t>
            </a:r>
          </a:p>
          <a:p>
            <a:pPr>
              <a:lnSpc>
                <a:spcPct val="150000"/>
              </a:lnSpc>
            </a:pPr>
            <a:r>
              <a:rPr lang="da-DK" sz="2000" dirty="0">
                <a:solidFill>
                  <a:srgbClr val="FFFFFF"/>
                </a:solidFill>
                <a:effectLst/>
                <a:latin typeface="IBM Plex Sans" panose="020B0503050203000203" pitchFamily="34" charset="0"/>
              </a:rPr>
              <a:t>Sådan henter du referencer fra </a:t>
            </a:r>
            <a:r>
              <a:rPr lang="da-DK" sz="2000" dirty="0" err="1">
                <a:solidFill>
                  <a:srgbClr val="FFFFFF"/>
                </a:solidFill>
                <a:effectLst/>
                <a:latin typeface="IBM Plex Sans" panose="020B0503050203000203" pitchFamily="34" charset="0"/>
              </a:rPr>
              <a:t>Bibliotek.dk</a:t>
            </a:r>
            <a:endParaRPr lang="da-DK" sz="2000" dirty="0">
              <a:solidFill>
                <a:srgbClr val="FFFFFF"/>
              </a:solidFill>
              <a:effectLst/>
              <a:latin typeface="IBM Plex Sans" panose="020B0503050203000203" pitchFamily="34" charset="0"/>
            </a:endParaRPr>
          </a:p>
        </p:txBody>
      </p:sp>
      <p:pic>
        <p:nvPicPr>
          <p:cNvPr id="8" name="Billede 7">
            <a:extLst>
              <a:ext uri="{FF2B5EF4-FFF2-40B4-BE49-F238E27FC236}">
                <a16:creationId xmlns:a16="http://schemas.microsoft.com/office/drawing/2014/main" id="{7020C023-39F3-47BE-A52B-66ACD921E6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60000" y="366350"/>
            <a:ext cx="1638300" cy="609600"/>
          </a:xfrm>
          <a:prstGeom prst="rect">
            <a:avLst/>
          </a:prstGeom>
        </p:spPr>
      </p:pic>
      <p:pic>
        <p:nvPicPr>
          <p:cNvPr id="4" name="Billede 6">
            <a:extLst>
              <a:ext uri="{FF2B5EF4-FFF2-40B4-BE49-F238E27FC236}">
                <a16:creationId xmlns:a16="http://schemas.microsoft.com/office/drawing/2014/main" id="{A297EBDB-65C0-56BE-3C6C-1230B4D5B51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242705" y="2793463"/>
            <a:ext cx="353841" cy="97871"/>
          </a:xfrm>
          <a:prstGeom prst="rect">
            <a:avLst/>
          </a:prstGeom>
        </p:spPr>
      </p:pic>
    </p:spTree>
    <p:extLst>
      <p:ext uri="{BB962C8B-B14F-4D97-AF65-F5344CB8AC3E}">
        <p14:creationId xmlns:p14="http://schemas.microsoft.com/office/powerpoint/2010/main" val="3480382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F9E53-AF88-A51B-175A-1B575F10DBE2}"/>
              </a:ext>
            </a:extLst>
          </p:cNvPr>
          <p:cNvSpPr>
            <a:spLocks noGrp="1"/>
          </p:cNvSpPr>
          <p:nvPr>
            <p:ph type="title"/>
          </p:nvPr>
        </p:nvSpPr>
        <p:spPr/>
        <p:txBody>
          <a:bodyPr>
            <a:normAutofit/>
          </a:bodyPr>
          <a:lstStyle>
            <a:lvl1pPr>
              <a:defRPr sz="28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AC5703E2-E74C-E1CB-7583-1F33734B4063}"/>
              </a:ext>
            </a:extLst>
          </p:cNvPr>
          <p:cNvSpPr>
            <a:spLocks noGrp="1"/>
          </p:cNvSpPr>
          <p:nvPr>
            <p:ph idx="1"/>
          </p:nvPr>
        </p:nvSpPr>
        <p:spPr/>
        <p:txBody>
          <a:bodyPr/>
          <a:lstStyle>
            <a:lvl1pPr>
              <a:buClr>
                <a:schemeClr val="tx2"/>
              </a:buClr>
              <a:defRPr sz="2000"/>
            </a:lvl1pPr>
            <a:lvl2pPr>
              <a:buClr>
                <a:schemeClr val="tx2"/>
              </a:buClr>
              <a:defRPr sz="1800"/>
            </a:lvl2pPr>
            <a:lvl3pPr>
              <a:buClr>
                <a:schemeClr val="tx2"/>
              </a:buClr>
              <a:defRPr sz="1800"/>
            </a:lvl3pPr>
            <a:lvl4pPr>
              <a:buClr>
                <a:schemeClr val="tx2"/>
              </a:buClr>
              <a:defRPr sz="1400"/>
            </a:lvl4pPr>
            <a:lvl5pPr>
              <a:buClr>
                <a:schemeClr val="tx2"/>
              </a:buClr>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slidenummer 5">
            <a:extLst>
              <a:ext uri="{FF2B5EF4-FFF2-40B4-BE49-F238E27FC236}">
                <a16:creationId xmlns:a16="http://schemas.microsoft.com/office/drawing/2014/main" id="{448E7493-4ACB-A361-4E72-212D59A997AC}"/>
              </a:ext>
            </a:extLst>
          </p:cNvPr>
          <p:cNvSpPr>
            <a:spLocks noGrp="1"/>
          </p:cNvSpPr>
          <p:nvPr>
            <p:ph type="sldNum" sz="quarter" idx="12"/>
          </p:nvPr>
        </p:nvSpPr>
        <p:spPr>
          <a:xfrm>
            <a:off x="9176614" y="6259051"/>
            <a:ext cx="2743200" cy="365125"/>
          </a:xfrm>
          <a:prstGeom prst="rect">
            <a:avLst/>
          </a:prstGeom>
        </p:spPr>
        <p:txBody>
          <a:bodyPr/>
          <a:lstStyle>
            <a:lvl1pPr>
              <a:defRPr sz="1000">
                <a:solidFill>
                  <a:schemeClr val="tx2"/>
                </a:solidFill>
              </a:defRPr>
            </a:lvl1pPr>
          </a:lstStyle>
          <a:p>
            <a:fld id="{E90B35B4-2054-4E4A-9D5F-BD2D9810F75C}" type="slidenum">
              <a:rPr lang="da-DK" smtClean="0"/>
              <a:pPr/>
              <a:t>‹nr.›</a:t>
            </a:fld>
            <a:endParaRPr lang="da-DK" dirty="0"/>
          </a:p>
        </p:txBody>
      </p:sp>
      <p:sp>
        <p:nvSpPr>
          <p:cNvPr id="9" name="Pladsholder til sidefod 4">
            <a:extLst>
              <a:ext uri="{FF2B5EF4-FFF2-40B4-BE49-F238E27FC236}">
                <a16:creationId xmlns:a16="http://schemas.microsoft.com/office/drawing/2014/main" id="{EFA2443C-3504-3E14-2B3D-BC60C2C86BF0}"/>
              </a:ext>
            </a:extLst>
          </p:cNvPr>
          <p:cNvSpPr txBox="1">
            <a:spLocks/>
          </p:cNvSpPr>
          <p:nvPr userDrawn="1"/>
        </p:nvSpPr>
        <p:spPr>
          <a:xfrm>
            <a:off x="7636817" y="6259051"/>
            <a:ext cx="3797350" cy="365125"/>
          </a:xfrm>
          <a:prstGeom prst="rect">
            <a:avLst/>
          </a:prstGeom>
        </p:spPr>
        <p:txBody>
          <a:bodyPr vert="horz" lIns="91440" tIns="45720" rIns="91440" bIns="45720" rtlCol="0" anchor="ctr"/>
          <a:lstStyle>
            <a:defPPr>
              <a:defRPr lang="da-DK"/>
            </a:defPPr>
            <a:lvl1pPr marL="0" marR="0" indent="0" algn="ctr" defTabSz="914400" rtl="0" eaLnBrk="1" fontAlgn="auto" latinLnBrk="0" hangingPunct="1">
              <a:lnSpc>
                <a:spcPct val="100000"/>
              </a:lnSpc>
              <a:spcBef>
                <a:spcPts val="0"/>
              </a:spcBef>
              <a:spcAft>
                <a:spcPts val="0"/>
              </a:spcAft>
              <a:buClrTx/>
              <a:buSzTx/>
              <a:buFontTx/>
              <a:buNone/>
              <a:tabLst/>
              <a:defRPr sz="1000" kern="1200">
                <a:solidFill>
                  <a:schemeClr val="tx2"/>
                </a:solidFill>
                <a:latin typeface="IBM Plex Sans" panose="020B050305020300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dirty="0"/>
              <a:t>Referenceværktøjer</a:t>
            </a:r>
          </a:p>
        </p:txBody>
      </p:sp>
      <p:pic>
        <p:nvPicPr>
          <p:cNvPr id="10" name="Billede 9">
            <a:extLst>
              <a:ext uri="{FF2B5EF4-FFF2-40B4-BE49-F238E27FC236}">
                <a16:creationId xmlns:a16="http://schemas.microsoft.com/office/drawing/2014/main" id="{79023363-E356-5E35-627A-722E6FF4B6C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63179" y="6139930"/>
            <a:ext cx="924339" cy="343940"/>
          </a:xfrm>
          <a:prstGeom prst="rect">
            <a:avLst/>
          </a:prstGeom>
        </p:spPr>
      </p:pic>
    </p:spTree>
    <p:extLst>
      <p:ext uri="{BB962C8B-B14F-4D97-AF65-F5344CB8AC3E}">
        <p14:creationId xmlns:p14="http://schemas.microsoft.com/office/powerpoint/2010/main" val="3195614716"/>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8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2D84F6B-B493-4C1A-6E1F-E8D9C42D3322}"/>
              </a:ext>
            </a:extLst>
          </p:cNvPr>
          <p:cNvSpPr/>
          <p:nvPr userDrawn="1"/>
        </p:nvSpPr>
        <p:spPr>
          <a:xfrm>
            <a:off x="2772218" y="2422799"/>
            <a:ext cx="6647563" cy="2012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25A13E4E-4EA2-62FD-44B4-BF2CEB6C534F}"/>
              </a:ext>
            </a:extLst>
          </p:cNvPr>
          <p:cNvSpPr txBox="1"/>
          <p:nvPr userDrawn="1"/>
        </p:nvSpPr>
        <p:spPr>
          <a:xfrm>
            <a:off x="4170948" y="2602799"/>
            <a:ext cx="4951069" cy="1493294"/>
          </a:xfrm>
          <a:prstGeom prst="rect">
            <a:avLst/>
          </a:prstGeom>
          <a:noFill/>
        </p:spPr>
        <p:txBody>
          <a:bodyPr wrap="square" lIns="0" tIns="0" rIns="0" bIns="0" rtlCol="0" anchor="ctr">
            <a:spAutoFit/>
          </a:bodyPr>
          <a:lstStyle/>
          <a:p>
            <a:pPr>
              <a:lnSpc>
                <a:spcPct val="150000"/>
              </a:lnSpc>
            </a:pPr>
            <a:r>
              <a:rPr lang="da-DK" dirty="0">
                <a:solidFill>
                  <a:schemeClr val="bg1"/>
                </a:solidFill>
                <a:effectLst/>
                <a:latin typeface="IBM Plex Serif" panose="02060503050406000203" pitchFamily="18" charset="77"/>
              </a:rPr>
              <a:t>Hvis du får brug for hjælp</a:t>
            </a:r>
          </a:p>
          <a:p>
            <a:pPr>
              <a:lnSpc>
                <a:spcPct val="150000"/>
              </a:lnSpc>
            </a:pPr>
            <a:r>
              <a:rPr lang="da-DK" sz="1200" dirty="0">
                <a:solidFill>
                  <a:schemeClr val="bg1"/>
                </a:solidFill>
                <a:effectLst/>
                <a:latin typeface="IBM Plex Sans Light" panose="020B0403050203000203" pitchFamily="34" charset="0"/>
              </a:rPr>
              <a:t>På </a:t>
            </a:r>
            <a:r>
              <a:rPr lang="da-DK" sz="1200" dirty="0" err="1">
                <a:solidFill>
                  <a:schemeClr val="bg1"/>
                </a:solidFill>
                <a:effectLst/>
                <a:latin typeface="IBM Plex Sans Medium" panose="020B0503050203000203" pitchFamily="34" charset="0"/>
                <a:hlinkClick r:id="rId2">
                  <a:extLst>
                    <a:ext uri="{A12FA001-AC4F-418D-AE19-62706E023703}">
                      <ahyp:hlinkClr xmlns:ahyp="http://schemas.microsoft.com/office/drawing/2018/hyperlinkcolor" val="tx"/>
                    </a:ext>
                  </a:extLst>
                </a:hlinkClick>
              </a:rPr>
              <a:t>Bibliotek.dk</a:t>
            </a:r>
            <a:r>
              <a:rPr lang="da-DK" sz="1200" dirty="0">
                <a:solidFill>
                  <a:schemeClr val="bg1"/>
                </a:solidFill>
                <a:effectLst/>
                <a:latin typeface="IBM Plex Sans Medium" panose="020B0503050203000203" pitchFamily="34" charset="0"/>
                <a:hlinkClick r:id="rId2">
                  <a:extLst>
                    <a:ext uri="{A12FA001-AC4F-418D-AE19-62706E023703}">
                      <ahyp:hlinkClr xmlns:ahyp="http://schemas.microsoft.com/office/drawing/2018/hyperlinkcolor" val="tx"/>
                    </a:ext>
                  </a:extLst>
                </a:hlinkClick>
              </a:rPr>
              <a:t> </a:t>
            </a:r>
            <a:r>
              <a:rPr lang="da-DK" sz="1200" dirty="0">
                <a:solidFill>
                  <a:schemeClr val="bg1"/>
                </a:solidFill>
                <a:effectLst/>
                <a:latin typeface="IBM Plex Sans Light" panose="020B0403050203000203" pitchFamily="34" charset="0"/>
              </a:rPr>
              <a:t>finder du en række vejledninger for eksempel til søgning og bestilling</a:t>
            </a:r>
            <a:r>
              <a:rPr lang="da-DK" sz="1200" dirty="0">
                <a:solidFill>
                  <a:schemeClr val="bg1"/>
                </a:solidFill>
                <a:effectLst/>
                <a:latin typeface="IBM Plex Sans" panose="020B0503050203000203" pitchFamily="34" charset="0"/>
              </a:rPr>
              <a:t>. </a:t>
            </a:r>
            <a:r>
              <a:rPr lang="da-DK" sz="1200" dirty="0">
                <a:solidFill>
                  <a:schemeClr val="bg1"/>
                </a:solidFill>
                <a:effectLst/>
                <a:latin typeface="IBM Plex Sans Light" panose="020B0403050203000203" pitchFamily="34" charset="0"/>
              </a:rPr>
              <a:t>Du kan også kontakte DBC </a:t>
            </a:r>
            <a:r>
              <a:rPr lang="da-DK" sz="1200" dirty="0" err="1">
                <a:solidFill>
                  <a:schemeClr val="bg1"/>
                </a:solidFill>
                <a:effectLst/>
                <a:latin typeface="IBM Plex Sans Light" panose="020B0403050203000203" pitchFamily="34" charset="0"/>
              </a:rPr>
              <a:t>DIGITALs</a:t>
            </a:r>
            <a:r>
              <a:rPr lang="da-DK" sz="1200" dirty="0">
                <a:solidFill>
                  <a:schemeClr val="bg1"/>
                </a:solidFill>
                <a:effectLst/>
                <a:latin typeface="IBM Plex Sans Light" panose="020B0403050203000203" pitchFamily="34" charset="0"/>
              </a:rPr>
              <a:t> kundeservice, bruge feedback-knappen på </a:t>
            </a:r>
            <a:r>
              <a:rPr lang="da-DK" sz="1200" dirty="0" err="1">
                <a:solidFill>
                  <a:schemeClr val="bg1"/>
                </a:solidFill>
                <a:effectLst/>
                <a:latin typeface="IBM Plex Sans Light" panose="020B0403050203000203" pitchFamily="34" charset="0"/>
              </a:rPr>
              <a:t>Bibliotek.dk</a:t>
            </a:r>
            <a:r>
              <a:rPr lang="da-DK" sz="1200" dirty="0">
                <a:solidFill>
                  <a:schemeClr val="bg1"/>
                </a:solidFill>
                <a:effectLst/>
                <a:latin typeface="IBM Plex Sans Light" panose="020B0403050203000203" pitchFamily="34" charset="0"/>
              </a:rPr>
              <a:t> eller spørge på dit lokale bibliotek, hvis du har brug for yderligere hjælp.</a:t>
            </a:r>
          </a:p>
        </p:txBody>
      </p:sp>
      <p:pic>
        <p:nvPicPr>
          <p:cNvPr id="4" name="Billede 4">
            <a:extLst>
              <a:ext uri="{FF2B5EF4-FFF2-40B4-BE49-F238E27FC236}">
                <a16:creationId xmlns:a16="http://schemas.microsoft.com/office/drawing/2014/main" id="{C8AC5FF7-2F65-0148-05BC-8479A9A84CA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131487" y="3102450"/>
            <a:ext cx="653098" cy="653098"/>
          </a:xfrm>
          <a:prstGeom prst="rect">
            <a:avLst/>
          </a:prstGeom>
        </p:spPr>
      </p:pic>
      <p:pic>
        <p:nvPicPr>
          <p:cNvPr id="5" name="Billede 5">
            <a:extLst>
              <a:ext uri="{FF2B5EF4-FFF2-40B4-BE49-F238E27FC236}">
                <a16:creationId xmlns:a16="http://schemas.microsoft.com/office/drawing/2014/main" id="{FAE2219F-E171-465B-498D-136C3C48B4D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7302018" y="2776765"/>
            <a:ext cx="377820" cy="104503"/>
          </a:xfrm>
          <a:prstGeom prst="rect">
            <a:avLst/>
          </a:prstGeom>
        </p:spPr>
      </p:pic>
    </p:spTree>
    <p:extLst>
      <p:ext uri="{BB962C8B-B14F-4D97-AF65-F5344CB8AC3E}">
        <p14:creationId xmlns:p14="http://schemas.microsoft.com/office/powerpoint/2010/main" val="1334330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5C78ACE-8AC9-7882-5B81-00C906104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63F0ADF2-67CB-16CD-6248-3554F7B8C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DE1D2122-8C20-EAE5-31AB-43FE2CB59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IBM Plex Sans" panose="020B0503050203000203" pitchFamily="34" charset="0"/>
              </a:defRPr>
            </a:lvl1pPr>
          </a:lstStyle>
          <a:p>
            <a:endParaRPr lang="da-DK" dirty="0"/>
          </a:p>
        </p:txBody>
      </p:sp>
      <p:sp>
        <p:nvSpPr>
          <p:cNvPr id="5" name="Pladsholder til sidefod 4">
            <a:extLst>
              <a:ext uri="{FF2B5EF4-FFF2-40B4-BE49-F238E27FC236}">
                <a16:creationId xmlns:a16="http://schemas.microsoft.com/office/drawing/2014/main" id="{ABC689A3-D0BE-A00D-D488-78E1669D8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IBM Plex Sans" panose="020B0503050203000203" pitchFamily="34" charset="0"/>
              </a:defRPr>
            </a:lvl1pPr>
          </a:lstStyle>
          <a:p>
            <a:r>
              <a:rPr lang="da-DK" dirty="0"/>
              <a:t>Trin-for-trin guide til en simpel søgning i </a:t>
            </a:r>
            <a:r>
              <a:rPr lang="da-DK" dirty="0" err="1"/>
              <a:t>bibliotek.dk</a:t>
            </a:r>
            <a:endParaRPr lang="da-DK" dirty="0"/>
          </a:p>
        </p:txBody>
      </p:sp>
      <p:sp>
        <p:nvSpPr>
          <p:cNvPr id="6" name="Pladsholder til slidenummer 5">
            <a:extLst>
              <a:ext uri="{FF2B5EF4-FFF2-40B4-BE49-F238E27FC236}">
                <a16:creationId xmlns:a16="http://schemas.microsoft.com/office/drawing/2014/main" id="{A6FECB2F-D9DB-8725-C2DB-487BCC9EF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IBM Plex Sans" panose="020B0503050203000203" pitchFamily="34" charset="0"/>
              </a:defRPr>
            </a:lvl1pPr>
          </a:lstStyle>
          <a:p>
            <a:fld id="{E90B35B4-2054-4E4A-9D5F-BD2D9810F75C}" type="slidenum">
              <a:rPr lang="da-DK" smtClean="0"/>
              <a:pPr/>
              <a:t>‹nr.›</a:t>
            </a:fld>
            <a:endParaRPr lang="da-DK" dirty="0"/>
          </a:p>
        </p:txBody>
      </p:sp>
    </p:spTree>
    <p:extLst>
      <p:ext uri="{BB962C8B-B14F-4D97-AF65-F5344CB8AC3E}">
        <p14:creationId xmlns:p14="http://schemas.microsoft.com/office/powerpoint/2010/main" val="2320260989"/>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5" r:id="rId3"/>
    <p:sldLayoutId id="2147483667" r:id="rId4"/>
  </p:sldLayoutIdLst>
  <p:hf hdr="0" dt="0"/>
  <p:txStyles>
    <p:titleStyle>
      <a:lvl1pPr algn="l" defTabSz="914400" rtl="0" eaLnBrk="1" latinLnBrk="0" hangingPunct="1">
        <a:lnSpc>
          <a:spcPct val="90000"/>
        </a:lnSpc>
        <a:spcBef>
          <a:spcPct val="0"/>
        </a:spcBef>
        <a:buNone/>
        <a:defRPr sz="4400" kern="1200">
          <a:solidFill>
            <a:schemeClr val="tx1"/>
          </a:solidFill>
          <a:latin typeface="IBM Plex Serif" panose="020605030504060002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15.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5.emf"/><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7.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10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005D4-055E-64A3-F3B5-8CA7D1E4A64A}"/>
            </a:ext>
          </a:extLst>
        </p:cNvPr>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A7243CAD-1DAD-D805-58B0-CE7848FAF633}"/>
              </a:ext>
            </a:extLst>
          </p:cNvPr>
          <p:cNvSpPr>
            <a:spLocks noGrp="1"/>
          </p:cNvSpPr>
          <p:nvPr>
            <p:ph type="sldNum" sz="quarter" idx="12"/>
          </p:nvPr>
        </p:nvSpPr>
        <p:spPr/>
        <p:txBody>
          <a:bodyPr/>
          <a:lstStyle/>
          <a:p>
            <a:fld id="{E90B35B4-2054-4E4A-9D5F-BD2D9810F75C}" type="slidenum">
              <a:rPr lang="da-DK" smtClean="0"/>
              <a:pPr/>
              <a:t>10</a:t>
            </a:fld>
            <a:endParaRPr lang="da-DK" dirty="0"/>
          </a:p>
        </p:txBody>
      </p:sp>
      <p:sp>
        <p:nvSpPr>
          <p:cNvPr id="7" name="Pladsholder til indhold 2">
            <a:extLst>
              <a:ext uri="{FF2B5EF4-FFF2-40B4-BE49-F238E27FC236}">
                <a16:creationId xmlns:a16="http://schemas.microsoft.com/office/drawing/2014/main" id="{5EBC5DBA-0437-05A2-4CF8-8B8299A45AB8}"/>
              </a:ext>
            </a:extLst>
          </p:cNvPr>
          <p:cNvSpPr txBox="1">
            <a:spLocks/>
          </p:cNvSpPr>
          <p:nvPr/>
        </p:nvSpPr>
        <p:spPr>
          <a:xfrm>
            <a:off x="576000" y="576000"/>
            <a:ext cx="11081545" cy="445526"/>
          </a:xfrm>
          <a:prstGeom prst="rect">
            <a:avLst/>
          </a:prstGeom>
          <a:solidFill>
            <a:schemeClr val="bg1">
              <a:alpha val="50000"/>
            </a:schemeClr>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latin typeface="IBM Plex Serif" panose="02060503050406000203" pitchFamily="18" charset="77"/>
              </a:rPr>
              <a:t>Referenceværktøjer og formater</a:t>
            </a:r>
            <a:endParaRPr lang="da-DK" sz="1600" b="1" dirty="0"/>
          </a:p>
        </p:txBody>
      </p:sp>
      <p:sp>
        <p:nvSpPr>
          <p:cNvPr id="3" name="Tekstfelt 2">
            <a:extLst>
              <a:ext uri="{FF2B5EF4-FFF2-40B4-BE49-F238E27FC236}">
                <a16:creationId xmlns:a16="http://schemas.microsoft.com/office/drawing/2014/main" id="{8255CD59-FAA6-85BB-455B-692728BAF839}"/>
              </a:ext>
            </a:extLst>
          </p:cNvPr>
          <p:cNvSpPr txBox="1"/>
          <p:nvPr/>
        </p:nvSpPr>
        <p:spPr>
          <a:xfrm>
            <a:off x="7956628" y="3429000"/>
            <a:ext cx="3160314" cy="1545423"/>
          </a:xfrm>
          <a:prstGeom prst="rect">
            <a:avLst/>
          </a:prstGeom>
          <a:noFill/>
        </p:spPr>
        <p:txBody>
          <a:bodyPr wrap="square">
            <a:spAutoFit/>
          </a:bodyPr>
          <a:lstStyle/>
          <a:p>
            <a:pPr>
              <a:lnSpc>
                <a:spcPts val="2320"/>
              </a:lnSpc>
              <a:buClr>
                <a:schemeClr val="tx1"/>
              </a:buClr>
            </a:pPr>
            <a:r>
              <a:rPr lang="da-DK" sz="1600" b="1" dirty="0">
                <a:latin typeface="IBM Plex Sans" panose="020B0503050203000203" pitchFamily="34" charset="0"/>
              </a:rPr>
              <a:t>Brug altid RIS-formatet </a:t>
            </a:r>
            <a:r>
              <a:rPr lang="da-DK" sz="1600" dirty="0">
                <a:latin typeface="IBM Plex Sans Light" panose="020B0403050203000203" pitchFamily="34" charset="0"/>
              </a:rPr>
              <a:t>til andre referenceværktøjer end </a:t>
            </a:r>
            <a:r>
              <a:rPr lang="da-DK" sz="1600" dirty="0" err="1">
                <a:latin typeface="IBM Plex Sans Light" panose="020B0403050203000203" pitchFamily="34" charset="0"/>
              </a:rPr>
              <a:t>RefWorks</a:t>
            </a:r>
            <a:r>
              <a:rPr lang="da-DK" sz="1600" dirty="0">
                <a:latin typeface="IBM Plex Sans Light" panose="020B0403050203000203" pitchFamily="34" charset="0"/>
              </a:rPr>
              <a:t> og </a:t>
            </a:r>
            <a:r>
              <a:rPr lang="da-DK" sz="1600" dirty="0" err="1">
                <a:latin typeface="IBM Plex Sans Light" panose="020B0403050203000203" pitchFamily="34" charset="0"/>
              </a:rPr>
              <a:t>EndNote</a:t>
            </a:r>
            <a:r>
              <a:rPr lang="da-DK" sz="1600" dirty="0">
                <a:latin typeface="IBM Plex Sans Light" panose="020B0403050203000203" pitchFamily="34" charset="0"/>
              </a:rPr>
              <a:t>, da det er bredt understøttet.</a:t>
            </a:r>
          </a:p>
          <a:p>
            <a:pPr>
              <a:lnSpc>
                <a:spcPts val="2320"/>
              </a:lnSpc>
              <a:buClr>
                <a:schemeClr val="tx1"/>
              </a:buClr>
            </a:pPr>
            <a:endParaRPr lang="da-DK" sz="1600" dirty="0">
              <a:latin typeface="IBM Plex Sans Light" panose="020B0403050203000203" pitchFamily="34" charset="0"/>
            </a:endParaRPr>
          </a:p>
        </p:txBody>
      </p:sp>
      <p:sp>
        <p:nvSpPr>
          <p:cNvPr id="6" name="Rektangel 5">
            <a:extLst>
              <a:ext uri="{FF2B5EF4-FFF2-40B4-BE49-F238E27FC236}">
                <a16:creationId xmlns:a16="http://schemas.microsoft.com/office/drawing/2014/main" id="{6F932712-2706-362B-EC0B-524E8E0618A1}"/>
              </a:ext>
            </a:extLst>
          </p:cNvPr>
          <p:cNvSpPr/>
          <p:nvPr/>
        </p:nvSpPr>
        <p:spPr>
          <a:xfrm>
            <a:off x="578364" y="2286000"/>
            <a:ext cx="3240000" cy="3240000"/>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B0EDC2F0-90D4-8942-2A02-4DA660DBD978}"/>
              </a:ext>
            </a:extLst>
          </p:cNvPr>
          <p:cNvSpPr txBox="1"/>
          <p:nvPr/>
        </p:nvSpPr>
        <p:spPr>
          <a:xfrm>
            <a:off x="709649" y="2700000"/>
            <a:ext cx="2977430" cy="1569660"/>
          </a:xfrm>
          <a:prstGeom prst="rect">
            <a:avLst/>
          </a:prstGeom>
          <a:noFill/>
        </p:spPr>
        <p:txBody>
          <a:bodyPr wrap="square">
            <a:spAutoFit/>
          </a:bodyPr>
          <a:lstStyle/>
          <a:p>
            <a:pPr algn="ctr">
              <a:lnSpc>
                <a:spcPct val="100000"/>
              </a:lnSpc>
            </a:pPr>
            <a:r>
              <a:rPr lang="da-DK" sz="3200" b="1" dirty="0" err="1">
                <a:solidFill>
                  <a:schemeClr val="tx2"/>
                </a:solidFill>
              </a:rPr>
              <a:t>RefWorks</a:t>
            </a:r>
            <a:r>
              <a:rPr lang="da-DK" sz="3200" b="1" dirty="0">
                <a:solidFill>
                  <a:schemeClr val="tx2"/>
                </a:solidFill>
              </a:rPr>
              <a:t> </a:t>
            </a:r>
            <a:br>
              <a:rPr lang="da-DK" sz="3200" b="1" dirty="0">
                <a:solidFill>
                  <a:schemeClr val="tx2"/>
                </a:solidFill>
              </a:rPr>
            </a:br>
            <a:r>
              <a:rPr lang="da-DK" sz="3200" b="1" dirty="0">
                <a:solidFill>
                  <a:schemeClr val="tx2"/>
                </a:solidFill>
              </a:rPr>
              <a:t>og </a:t>
            </a:r>
            <a:br>
              <a:rPr lang="da-DK" sz="3200" b="1" dirty="0">
                <a:solidFill>
                  <a:schemeClr val="tx2"/>
                </a:solidFill>
              </a:rPr>
            </a:br>
            <a:r>
              <a:rPr lang="da-DK" sz="3200" b="1" dirty="0" err="1">
                <a:solidFill>
                  <a:schemeClr val="tx2"/>
                </a:solidFill>
              </a:rPr>
              <a:t>EndNote</a:t>
            </a:r>
            <a:endParaRPr lang="da-DK" sz="3200" b="1" dirty="0">
              <a:solidFill>
                <a:schemeClr val="tx2"/>
              </a:solidFill>
            </a:endParaRPr>
          </a:p>
        </p:txBody>
      </p:sp>
      <p:sp>
        <p:nvSpPr>
          <p:cNvPr id="9" name="Tekstfelt 8">
            <a:extLst>
              <a:ext uri="{FF2B5EF4-FFF2-40B4-BE49-F238E27FC236}">
                <a16:creationId xmlns:a16="http://schemas.microsoft.com/office/drawing/2014/main" id="{41366BFA-FC92-54FB-EDAB-5DC3A8D853EA}"/>
              </a:ext>
            </a:extLst>
          </p:cNvPr>
          <p:cNvSpPr txBox="1"/>
          <p:nvPr/>
        </p:nvSpPr>
        <p:spPr>
          <a:xfrm>
            <a:off x="720208" y="4500000"/>
            <a:ext cx="2977430" cy="430887"/>
          </a:xfrm>
          <a:prstGeom prst="rect">
            <a:avLst/>
          </a:prstGeom>
          <a:noFill/>
        </p:spPr>
        <p:txBody>
          <a:bodyPr wrap="square" anchor="t">
            <a:spAutoFit/>
          </a:bodyPr>
          <a:lstStyle/>
          <a:p>
            <a:pPr marL="171450" indent="-171450">
              <a:lnSpc>
                <a:spcPct val="100000"/>
              </a:lnSpc>
              <a:buClr>
                <a:schemeClr val="tx2"/>
              </a:buClr>
              <a:buFont typeface="Arial" panose="020B0604020202020204" pitchFamily="34" charset="0"/>
              <a:buChar char="•"/>
            </a:pPr>
            <a:r>
              <a:rPr lang="da-DK" sz="1100" b="1" dirty="0">
                <a:latin typeface="IBM Plex Sans" panose="020B0503050203000203" pitchFamily="34" charset="0"/>
              </a:rPr>
              <a:t>Eksporter</a:t>
            </a:r>
            <a:r>
              <a:rPr lang="da-DK" sz="1100" dirty="0">
                <a:latin typeface="IBM Plex Sans Light" panose="020B0403050203000203" pitchFamily="34" charset="0"/>
              </a:rPr>
              <a:t> referencer </a:t>
            </a:r>
            <a:r>
              <a:rPr lang="da-DK" sz="1100" b="1" dirty="0">
                <a:latin typeface="IBM Plex Sans" panose="020B0503050203000203" pitchFamily="34" charset="0"/>
              </a:rPr>
              <a:t>direkte</a:t>
            </a:r>
            <a:r>
              <a:rPr lang="da-DK" sz="1100" dirty="0">
                <a:latin typeface="IBM Plex Sans Light" panose="020B0403050203000203" pitchFamily="34" charset="0"/>
              </a:rPr>
              <a:t> fra </a:t>
            </a:r>
            <a:r>
              <a:rPr lang="da-DK" sz="1100" dirty="0" err="1">
                <a:latin typeface="IBM Plex Sans Light" panose="020B0403050203000203" pitchFamily="34" charset="0"/>
              </a:rPr>
              <a:t>Bibliotek.dk</a:t>
            </a:r>
            <a:r>
              <a:rPr lang="da-DK" sz="1100" dirty="0">
                <a:latin typeface="IBM Plex Sans Light" panose="020B0403050203000203" pitchFamily="34" charset="0"/>
              </a:rPr>
              <a:t>.</a:t>
            </a:r>
          </a:p>
        </p:txBody>
      </p:sp>
      <p:sp>
        <p:nvSpPr>
          <p:cNvPr id="10" name="Rektangel 9">
            <a:extLst>
              <a:ext uri="{FF2B5EF4-FFF2-40B4-BE49-F238E27FC236}">
                <a16:creationId xmlns:a16="http://schemas.microsoft.com/office/drawing/2014/main" id="{D581F582-DAE5-4273-1AFC-63C9EC3AFCE7}"/>
              </a:ext>
            </a:extLst>
          </p:cNvPr>
          <p:cNvSpPr/>
          <p:nvPr/>
        </p:nvSpPr>
        <p:spPr>
          <a:xfrm>
            <a:off x="4267496" y="2286000"/>
            <a:ext cx="3240000" cy="3240000"/>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Tekstfelt 10">
            <a:extLst>
              <a:ext uri="{FF2B5EF4-FFF2-40B4-BE49-F238E27FC236}">
                <a16:creationId xmlns:a16="http://schemas.microsoft.com/office/drawing/2014/main" id="{0B6228F1-CEBF-970E-6E3C-AB3F513686DE}"/>
              </a:ext>
            </a:extLst>
          </p:cNvPr>
          <p:cNvSpPr txBox="1"/>
          <p:nvPr/>
        </p:nvSpPr>
        <p:spPr>
          <a:xfrm>
            <a:off x="4349232" y="2700000"/>
            <a:ext cx="3076528" cy="1569660"/>
          </a:xfrm>
          <a:prstGeom prst="rect">
            <a:avLst/>
          </a:prstGeom>
          <a:noFill/>
        </p:spPr>
        <p:txBody>
          <a:bodyPr wrap="square">
            <a:spAutoFit/>
          </a:bodyPr>
          <a:lstStyle/>
          <a:p>
            <a:pPr algn="ctr">
              <a:lnSpc>
                <a:spcPct val="100000"/>
              </a:lnSpc>
            </a:pPr>
            <a:r>
              <a:rPr lang="da-DK" sz="3200" b="1" dirty="0" err="1">
                <a:solidFill>
                  <a:schemeClr val="tx2"/>
                </a:solidFill>
              </a:rPr>
              <a:t>Zotero</a:t>
            </a:r>
            <a:r>
              <a:rPr lang="da-DK" sz="3200" b="1" dirty="0">
                <a:solidFill>
                  <a:schemeClr val="tx2"/>
                </a:solidFill>
              </a:rPr>
              <a:t> </a:t>
            </a:r>
            <a:br>
              <a:rPr lang="da-DK" sz="3200" b="1" dirty="0">
                <a:solidFill>
                  <a:schemeClr val="tx2"/>
                </a:solidFill>
              </a:rPr>
            </a:br>
            <a:r>
              <a:rPr lang="da-DK" sz="3200" b="1" dirty="0">
                <a:solidFill>
                  <a:schemeClr val="tx2"/>
                </a:solidFill>
              </a:rPr>
              <a:t>og </a:t>
            </a:r>
            <a:br>
              <a:rPr lang="da-DK" sz="3200" b="1" dirty="0">
                <a:solidFill>
                  <a:schemeClr val="tx2"/>
                </a:solidFill>
              </a:rPr>
            </a:br>
            <a:r>
              <a:rPr lang="da-DK" sz="3200" b="1" dirty="0" err="1">
                <a:solidFill>
                  <a:schemeClr val="tx2"/>
                </a:solidFill>
              </a:rPr>
              <a:t>Mendeley</a:t>
            </a:r>
            <a:endParaRPr lang="da-DK" sz="3200" b="1" dirty="0">
              <a:solidFill>
                <a:schemeClr val="tx2"/>
              </a:solidFill>
            </a:endParaRPr>
          </a:p>
        </p:txBody>
      </p:sp>
      <p:sp>
        <p:nvSpPr>
          <p:cNvPr id="12" name="Tekstfelt 11">
            <a:extLst>
              <a:ext uri="{FF2B5EF4-FFF2-40B4-BE49-F238E27FC236}">
                <a16:creationId xmlns:a16="http://schemas.microsoft.com/office/drawing/2014/main" id="{22C4C496-0FA8-C17D-4EE4-EEAD815AD083}"/>
              </a:ext>
            </a:extLst>
          </p:cNvPr>
          <p:cNvSpPr txBox="1"/>
          <p:nvPr/>
        </p:nvSpPr>
        <p:spPr>
          <a:xfrm>
            <a:off x="4409340" y="4500000"/>
            <a:ext cx="2977430" cy="430887"/>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da-DK" sz="1100" b="1" dirty="0">
                <a:latin typeface="IBM Plex Sans" panose="020B0503050203000203" pitchFamily="34" charset="0"/>
              </a:rPr>
              <a:t>Download</a:t>
            </a:r>
            <a:r>
              <a:rPr lang="da-DK" sz="1100" dirty="0">
                <a:latin typeface="IBM Plex Sans Light" panose="020B0403050203000203" pitchFamily="34" charset="0"/>
              </a:rPr>
              <a:t> referencer i </a:t>
            </a:r>
            <a:r>
              <a:rPr lang="da-DK" sz="1100" b="1" dirty="0">
                <a:latin typeface="IBM Plex Sans" panose="020B0503050203000203" pitchFamily="34" charset="0"/>
              </a:rPr>
              <a:t>RIS-format</a:t>
            </a:r>
            <a:r>
              <a:rPr lang="da-DK" sz="1100" dirty="0">
                <a:latin typeface="IBM Plex Sans Light" panose="020B0403050203000203" pitchFamily="34" charset="0"/>
              </a:rPr>
              <a:t> og importér dem manuelt.</a:t>
            </a:r>
          </a:p>
        </p:txBody>
      </p:sp>
      <p:pic>
        <p:nvPicPr>
          <p:cNvPr id="13" name="Billede 3">
            <a:extLst>
              <a:ext uri="{FF2B5EF4-FFF2-40B4-BE49-F238E27FC236}">
                <a16:creationId xmlns:a16="http://schemas.microsoft.com/office/drawing/2014/main" id="{0224126C-4757-5292-6AC7-7E8D797DAC6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056305" y="3298371"/>
            <a:ext cx="355159" cy="98235"/>
          </a:xfrm>
          <a:prstGeom prst="rect">
            <a:avLst/>
          </a:prstGeom>
        </p:spPr>
      </p:pic>
    </p:spTree>
    <p:extLst>
      <p:ext uri="{BB962C8B-B14F-4D97-AF65-F5344CB8AC3E}">
        <p14:creationId xmlns:p14="http://schemas.microsoft.com/office/powerpoint/2010/main" val="405301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94DCC-F1FC-97FE-1857-8AC0EE29FB0C}"/>
            </a:ext>
          </a:extLst>
        </p:cNvPr>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6E9D9251-4A2E-C1DC-30B3-FFA0635E8B8B}"/>
              </a:ext>
            </a:extLst>
          </p:cNvPr>
          <p:cNvSpPr>
            <a:spLocks noGrp="1"/>
          </p:cNvSpPr>
          <p:nvPr>
            <p:ph type="sldNum" sz="quarter" idx="12"/>
          </p:nvPr>
        </p:nvSpPr>
        <p:spPr/>
        <p:txBody>
          <a:bodyPr/>
          <a:lstStyle/>
          <a:p>
            <a:fld id="{E90B35B4-2054-4E4A-9D5F-BD2D9810F75C}" type="slidenum">
              <a:rPr lang="da-DK" smtClean="0"/>
              <a:pPr/>
              <a:t>11</a:t>
            </a:fld>
            <a:endParaRPr lang="da-DK" dirty="0"/>
          </a:p>
        </p:txBody>
      </p:sp>
      <p:sp>
        <p:nvSpPr>
          <p:cNvPr id="3" name="Pladsholder til indhold 2">
            <a:extLst>
              <a:ext uri="{FF2B5EF4-FFF2-40B4-BE49-F238E27FC236}">
                <a16:creationId xmlns:a16="http://schemas.microsoft.com/office/drawing/2014/main" id="{32948CFD-4A2A-39BA-C9DE-9CA8A24A67D4}"/>
              </a:ext>
            </a:extLst>
          </p:cNvPr>
          <p:cNvSpPr>
            <a:spLocks noGrp="1"/>
          </p:cNvSpPr>
          <p:nvPr>
            <p:ph idx="1"/>
          </p:nvPr>
        </p:nvSpPr>
        <p:spPr>
          <a:xfrm>
            <a:off x="4511589" y="1500539"/>
            <a:ext cx="5968799" cy="3240000"/>
          </a:xfrm>
          <a:solidFill>
            <a:schemeClr val="bg1">
              <a:alpha val="0"/>
            </a:schemeClr>
          </a:solidFill>
        </p:spPr>
        <p:txBody>
          <a:bodyPr wrap="square" lIns="360000" tIns="0" rIns="360000" bIns="0" anchor="ctr">
            <a:noAutofit/>
          </a:bodyPr>
          <a:lstStyle/>
          <a:p>
            <a:pPr>
              <a:lnSpc>
                <a:spcPct val="100000"/>
              </a:lnSpc>
            </a:pPr>
            <a:r>
              <a:rPr lang="da-DK" sz="1600" b="1" dirty="0"/>
              <a:t>Søg på Bibliotek.dk: </a:t>
            </a:r>
            <a:r>
              <a:rPr lang="da-DK" sz="1600" dirty="0">
                <a:latin typeface="IBM Plex Sans Light" panose="020B0403050203000203" pitchFamily="34" charset="0"/>
              </a:rPr>
              <a:t>Find de materialer, du skal bruge til dine opgaver eller projekter.</a:t>
            </a:r>
          </a:p>
          <a:p>
            <a:pPr>
              <a:lnSpc>
                <a:spcPct val="100000"/>
              </a:lnSpc>
            </a:pPr>
            <a:r>
              <a:rPr lang="da-DK" sz="1600" b="1" dirty="0"/>
              <a:t>Hent referencen: </a:t>
            </a:r>
            <a:r>
              <a:rPr lang="da-DK" sz="1600" dirty="0">
                <a:latin typeface="IBM Plex Sans Light" panose="020B0403050203000203" pitchFamily="34" charset="0"/>
              </a:rPr>
              <a:t>Klik på </a:t>
            </a:r>
            <a:r>
              <a:rPr lang="da-DK" sz="1600" b="1" dirty="0"/>
              <a:t>Hent reference</a:t>
            </a:r>
            <a:r>
              <a:rPr lang="da-DK" sz="1600" dirty="0">
                <a:latin typeface="IBM Plex Sans Light" panose="020B0403050203000203" pitchFamily="34" charset="0"/>
              </a:rPr>
              <a:t> under </a:t>
            </a:r>
            <a:r>
              <a:rPr lang="da-DK" sz="1600" b="1" dirty="0"/>
              <a:t>Udgaver</a:t>
            </a:r>
            <a:r>
              <a:rPr lang="da-DK" sz="1600" dirty="0">
                <a:latin typeface="IBM Plex Sans Light" panose="020B0403050203000203" pitchFamily="34" charset="0"/>
              </a:rPr>
              <a:t> for at hente den relevante reference</a:t>
            </a:r>
            <a:r>
              <a:rPr lang="da-DK" sz="1400" dirty="0">
                <a:latin typeface="IBM Plex Sans Light" panose="020B0403050203000203" pitchFamily="34" charset="0"/>
              </a:rPr>
              <a:t>.</a:t>
            </a:r>
            <a:endParaRPr lang="da-DK" sz="1600" dirty="0">
              <a:latin typeface="IBM Plex Sans Light" panose="020B0403050203000203" pitchFamily="34" charset="0"/>
            </a:endParaRPr>
          </a:p>
          <a:p>
            <a:pPr>
              <a:lnSpc>
                <a:spcPct val="100000"/>
              </a:lnSpc>
            </a:pPr>
            <a:r>
              <a:rPr lang="da-DK" sz="1600" b="1" dirty="0"/>
              <a:t>Brug Huskelisten: </a:t>
            </a:r>
            <a:r>
              <a:rPr lang="da-DK" sz="1600" dirty="0">
                <a:latin typeface="IBM Plex Sans Light" panose="020B0403050203000203" pitchFamily="34" charset="0"/>
              </a:rPr>
              <a:t>Tilføj flere poster til Huskelisten, og download dem samlet for nem håndtering.</a:t>
            </a:r>
          </a:p>
          <a:p>
            <a:pPr>
              <a:lnSpc>
                <a:spcPct val="100000"/>
              </a:lnSpc>
            </a:pPr>
            <a:r>
              <a:rPr lang="da-DK" sz="1600" b="1" dirty="0"/>
              <a:t>Vælg referenceformat: </a:t>
            </a:r>
            <a:r>
              <a:rPr lang="da-DK" sz="1600" dirty="0">
                <a:latin typeface="IBM Plex Sans Light" panose="020B0403050203000203" pitchFamily="34" charset="0"/>
              </a:rPr>
              <a:t>Vælg det korrekte format til dit referencesystem (fx </a:t>
            </a:r>
            <a:r>
              <a:rPr lang="da-DK" sz="1600" dirty="0" err="1">
                <a:latin typeface="IBM Plex Sans Light" panose="020B0403050203000203" pitchFamily="34" charset="0"/>
              </a:rPr>
              <a:t>EndNote</a:t>
            </a:r>
            <a:r>
              <a:rPr lang="da-DK" sz="1600" dirty="0">
                <a:latin typeface="IBM Plex Sans Light" panose="020B0403050203000203" pitchFamily="34" charset="0"/>
              </a:rPr>
              <a:t> eller </a:t>
            </a:r>
            <a:r>
              <a:rPr lang="da-DK" sz="1600" dirty="0" err="1">
                <a:latin typeface="IBM Plex Sans Light" panose="020B0403050203000203" pitchFamily="34" charset="0"/>
              </a:rPr>
              <a:t>RefWorks</a:t>
            </a:r>
            <a:r>
              <a:rPr lang="da-DK" sz="1600" dirty="0">
                <a:latin typeface="IBM Plex Sans Light" panose="020B0403050203000203" pitchFamily="34" charset="0"/>
              </a:rPr>
              <a:t>).</a:t>
            </a:r>
          </a:p>
          <a:p>
            <a:pPr>
              <a:lnSpc>
                <a:spcPct val="100000"/>
              </a:lnSpc>
            </a:pPr>
            <a:r>
              <a:rPr lang="da-DK" sz="1600" b="1" dirty="0"/>
              <a:t>Integrer i referenceværktøj: </a:t>
            </a:r>
            <a:r>
              <a:rPr lang="da-DK" sz="1600" dirty="0">
                <a:latin typeface="IBM Plex Sans Light" panose="020B0403050203000203" pitchFamily="34" charset="0"/>
              </a:rPr>
              <a:t>Overfør referencerne for korrekt organisering og formatering.</a:t>
            </a:r>
          </a:p>
        </p:txBody>
      </p:sp>
      <p:sp>
        <p:nvSpPr>
          <p:cNvPr id="4" name="Titel 1">
            <a:extLst>
              <a:ext uri="{FF2B5EF4-FFF2-40B4-BE49-F238E27FC236}">
                <a16:creationId xmlns:a16="http://schemas.microsoft.com/office/drawing/2014/main" id="{3B013808-B0F2-4BBC-4B18-6D9F8DF41D4E}"/>
              </a:ext>
            </a:extLst>
          </p:cNvPr>
          <p:cNvSpPr txBox="1">
            <a:spLocks/>
          </p:cNvSpPr>
          <p:nvPr/>
        </p:nvSpPr>
        <p:spPr>
          <a:xfrm>
            <a:off x="1271588" y="1500539"/>
            <a:ext cx="3240000" cy="3240000"/>
          </a:xfrm>
          <a:prstGeom prst="rect">
            <a:avLst/>
          </a:prstGeom>
          <a:solidFill>
            <a:schemeClr val="accent2">
              <a:alpha val="50000"/>
            </a:schemeClr>
          </a:solidFill>
        </p:spPr>
        <p:txBody>
          <a:bodyPr vert="horz" lIns="360000" tIns="360000" rIns="360000" bIns="360000" rtlCol="0" anchor="t">
            <a:noAutofit/>
          </a:bodyPr>
          <a:lstStyle>
            <a:lvl1pPr algn="l" defTabSz="914400" rtl="0" eaLnBrk="1" latinLnBrk="0" hangingPunct="1">
              <a:lnSpc>
                <a:spcPct val="90000"/>
              </a:lnSpc>
              <a:spcBef>
                <a:spcPct val="0"/>
              </a:spcBef>
              <a:buNone/>
              <a:defRPr sz="2800" kern="1200">
                <a:solidFill>
                  <a:schemeClr val="tx1"/>
                </a:solidFill>
                <a:latin typeface="IBM Plex Serif" panose="02060503050406000203" pitchFamily="18" charset="77"/>
                <a:ea typeface="+mj-ea"/>
                <a:cs typeface="+mj-cs"/>
              </a:defRPr>
            </a:lvl1pPr>
          </a:lstStyle>
          <a:p>
            <a:pPr>
              <a:lnSpc>
                <a:spcPts val="3860"/>
              </a:lnSpc>
            </a:pPr>
            <a:r>
              <a:rPr lang="da-DK" dirty="0">
                <a:solidFill>
                  <a:schemeClr val="tx2"/>
                </a:solidFill>
                <a:latin typeface="IBM Plex Serif" panose="02060503050406000203" pitchFamily="18" charset="77"/>
              </a:rPr>
              <a:t>Opsummering</a:t>
            </a:r>
            <a:endParaRPr lang="da-DK" dirty="0">
              <a:solidFill>
                <a:schemeClr val="tx2"/>
              </a:solidFill>
            </a:endParaRPr>
          </a:p>
        </p:txBody>
      </p:sp>
      <p:pic>
        <p:nvPicPr>
          <p:cNvPr id="7" name="Billede 6">
            <a:extLst>
              <a:ext uri="{FF2B5EF4-FFF2-40B4-BE49-F238E27FC236}">
                <a16:creationId xmlns:a16="http://schemas.microsoft.com/office/drawing/2014/main" id="{6D04591A-7C3E-4CDC-0772-4C747B86BE0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flipV="1">
            <a:off x="1638682" y="2458910"/>
            <a:ext cx="226649" cy="226649"/>
          </a:xfrm>
          <a:prstGeom prst="rect">
            <a:avLst/>
          </a:prstGeom>
        </p:spPr>
      </p:pic>
    </p:spTree>
    <p:extLst>
      <p:ext uri="{BB962C8B-B14F-4D97-AF65-F5344CB8AC3E}">
        <p14:creationId xmlns:p14="http://schemas.microsoft.com/office/powerpoint/2010/main" val="387184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10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46F55-4EFE-B2BD-D463-31ABEB8C2D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4E251C-987A-8736-1AE1-3285A82F0F56}"/>
              </a:ext>
            </a:extLst>
          </p:cNvPr>
          <p:cNvSpPr>
            <a:spLocks noGrp="1"/>
          </p:cNvSpPr>
          <p:nvPr>
            <p:ph type="title"/>
          </p:nvPr>
        </p:nvSpPr>
        <p:spPr>
          <a:xfrm>
            <a:off x="1271588" y="1500539"/>
            <a:ext cx="3240000" cy="3240000"/>
          </a:xfrm>
          <a:solidFill>
            <a:schemeClr val="accent2">
              <a:alpha val="50000"/>
            </a:schemeClr>
          </a:solidFill>
          <a:ln>
            <a:noFill/>
          </a:ln>
        </p:spPr>
        <p:txBody>
          <a:bodyPr lIns="360000" tIns="360000" rIns="360000" bIns="360000" anchor="t">
            <a:noAutofit/>
          </a:bodyPr>
          <a:lstStyle/>
          <a:p>
            <a:pPr>
              <a:lnSpc>
                <a:spcPct val="100000"/>
              </a:lnSpc>
            </a:pPr>
            <a:r>
              <a:rPr lang="da-DK" dirty="0">
                <a:solidFill>
                  <a:schemeClr val="tx2"/>
                </a:solidFill>
              </a:rPr>
              <a:t>Hvad er </a:t>
            </a:r>
            <a:r>
              <a:rPr lang="da-DK" dirty="0" err="1">
                <a:solidFill>
                  <a:schemeClr val="tx2"/>
                </a:solidFill>
              </a:rPr>
              <a:t>Bibliotek.dk</a:t>
            </a:r>
            <a:endParaRPr lang="da-DK" dirty="0">
              <a:solidFill>
                <a:schemeClr val="tx2"/>
              </a:solidFill>
            </a:endParaRPr>
          </a:p>
        </p:txBody>
      </p:sp>
      <p:sp>
        <p:nvSpPr>
          <p:cNvPr id="3" name="Pladsholder til indhold 2">
            <a:extLst>
              <a:ext uri="{FF2B5EF4-FFF2-40B4-BE49-F238E27FC236}">
                <a16:creationId xmlns:a16="http://schemas.microsoft.com/office/drawing/2014/main" id="{BF3DE1BE-B190-DBFB-02C6-22E5CB71BB68}"/>
              </a:ext>
            </a:extLst>
          </p:cNvPr>
          <p:cNvSpPr>
            <a:spLocks noGrp="1"/>
          </p:cNvSpPr>
          <p:nvPr>
            <p:ph idx="1"/>
          </p:nvPr>
        </p:nvSpPr>
        <p:spPr>
          <a:xfrm>
            <a:off x="4511588" y="1500540"/>
            <a:ext cx="5968799" cy="3240000"/>
          </a:xfrm>
          <a:solidFill>
            <a:schemeClr val="bg1">
              <a:alpha val="50000"/>
            </a:schemeClr>
          </a:solidFill>
        </p:spPr>
        <p:txBody>
          <a:bodyPr lIns="360000" tIns="360000" rIns="360000" bIns="360000" anchor="ctr">
            <a:noAutofit/>
          </a:bodyPr>
          <a:lstStyle/>
          <a:p>
            <a:pPr marL="0" indent="0">
              <a:lnSpc>
                <a:spcPts val="2320"/>
              </a:lnSpc>
              <a:buNone/>
            </a:pPr>
            <a:r>
              <a:rPr lang="da-DK" sz="1600" dirty="0">
                <a:solidFill>
                  <a:schemeClr val="tx2"/>
                </a:solidFill>
                <a:latin typeface="IBM Plex Serif" panose="02060503050406000203" pitchFamily="18" charset="77"/>
              </a:rPr>
              <a:t>Bibliotek.dk </a:t>
            </a:r>
            <a:r>
              <a:rPr lang="da-DK" sz="1600" dirty="0">
                <a:latin typeface="IBM Plex Sans Light" panose="020B0403050203000203" pitchFamily="34" charset="0"/>
                <a:ea typeface="Open Sans Light"/>
                <a:cs typeface="Open Sans Light"/>
              </a:rPr>
              <a:t>giver dig adgang til materialer på alle offentlige biblioteker i Danmark. </a:t>
            </a:r>
          </a:p>
          <a:p>
            <a:pPr marL="0" indent="0">
              <a:lnSpc>
                <a:spcPts val="2320"/>
              </a:lnSpc>
              <a:buNone/>
            </a:pPr>
            <a:r>
              <a:rPr lang="da-DK" sz="1600" dirty="0">
                <a:latin typeface="IBM Plex Sans Light" panose="020B0403050203000203" pitchFamily="34" charset="0"/>
                <a:ea typeface="Open Sans Light"/>
                <a:cs typeface="Open Sans Light"/>
              </a:rPr>
              <a:t>Du kan søge og bestille bøger, artikler, film, musik </a:t>
            </a:r>
            <a:br>
              <a:rPr lang="da-DK" sz="1600" dirty="0">
                <a:latin typeface="IBM Plex Sans Light" panose="020B0403050203000203" pitchFamily="34" charset="0"/>
                <a:ea typeface="Open Sans Light"/>
                <a:cs typeface="Open Sans Light"/>
              </a:rPr>
            </a:br>
            <a:r>
              <a:rPr lang="da-DK" sz="1600" dirty="0">
                <a:latin typeface="IBM Plex Sans Light" panose="020B0403050203000203" pitchFamily="34" charset="0"/>
                <a:ea typeface="Open Sans Light"/>
                <a:cs typeface="Open Sans Light"/>
              </a:rPr>
              <a:t>og meget mere. </a:t>
            </a:r>
          </a:p>
          <a:p>
            <a:pPr marL="0" indent="0">
              <a:lnSpc>
                <a:spcPts val="2320"/>
              </a:lnSpc>
              <a:buNone/>
            </a:pPr>
            <a:r>
              <a:rPr lang="da-DK" sz="1600" dirty="0">
                <a:latin typeface="IBM Plex Sans Light" panose="020B0403050203000203" pitchFamily="34" charset="0"/>
                <a:ea typeface="Open Sans Light"/>
                <a:cs typeface="Open Sans Light"/>
              </a:rPr>
              <a:t>De materialer, du bestiller, bliver leveret til dit lokale bibliotek, hvor du kan afhente dem.</a:t>
            </a:r>
          </a:p>
        </p:txBody>
      </p:sp>
      <p:sp>
        <p:nvSpPr>
          <p:cNvPr id="5" name="Pladsholder til slidenummer 4">
            <a:extLst>
              <a:ext uri="{FF2B5EF4-FFF2-40B4-BE49-F238E27FC236}">
                <a16:creationId xmlns:a16="http://schemas.microsoft.com/office/drawing/2014/main" id="{CEFD2F00-4489-52B7-6FDE-B2E6F1191C30}"/>
              </a:ext>
            </a:extLst>
          </p:cNvPr>
          <p:cNvSpPr>
            <a:spLocks noGrp="1"/>
          </p:cNvSpPr>
          <p:nvPr>
            <p:ph type="sldNum" sz="quarter" idx="12"/>
          </p:nvPr>
        </p:nvSpPr>
        <p:spPr/>
        <p:txBody>
          <a:bodyPr/>
          <a:lstStyle/>
          <a:p>
            <a:fld id="{E90B35B4-2054-4E4A-9D5F-BD2D9810F75C}" type="slidenum">
              <a:rPr lang="da-DK" smtClean="0"/>
              <a:pPr/>
              <a:t>2</a:t>
            </a:fld>
            <a:endParaRPr lang="da-DK" dirty="0"/>
          </a:p>
        </p:txBody>
      </p:sp>
      <p:pic>
        <p:nvPicPr>
          <p:cNvPr id="4" name="Billede 3">
            <a:extLst>
              <a:ext uri="{FF2B5EF4-FFF2-40B4-BE49-F238E27FC236}">
                <a16:creationId xmlns:a16="http://schemas.microsoft.com/office/drawing/2014/main" id="{93A5773B-D384-A453-00E6-2828B3421F6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flipV="1">
            <a:off x="1638682" y="2846210"/>
            <a:ext cx="226649" cy="226649"/>
          </a:xfrm>
          <a:prstGeom prst="rect">
            <a:avLst/>
          </a:prstGeom>
        </p:spPr>
      </p:pic>
    </p:spTree>
    <p:extLst>
      <p:ext uri="{BB962C8B-B14F-4D97-AF65-F5344CB8AC3E}">
        <p14:creationId xmlns:p14="http://schemas.microsoft.com/office/powerpoint/2010/main" val="90464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3508-7E14-0230-065E-77B8C298D260}"/>
            </a:ext>
          </a:extLst>
        </p:cNvPr>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21ABA0A2-D68C-5116-799E-0F0760EB9547}"/>
              </a:ext>
            </a:extLst>
          </p:cNvPr>
          <p:cNvSpPr>
            <a:spLocks noGrp="1"/>
          </p:cNvSpPr>
          <p:nvPr>
            <p:ph type="sldNum" sz="quarter" idx="12"/>
          </p:nvPr>
        </p:nvSpPr>
        <p:spPr/>
        <p:txBody>
          <a:bodyPr/>
          <a:lstStyle/>
          <a:p>
            <a:fld id="{E90B35B4-2054-4E4A-9D5F-BD2D9810F75C}" type="slidenum">
              <a:rPr lang="da-DK" smtClean="0"/>
              <a:pPr/>
              <a:t>3</a:t>
            </a:fld>
            <a:endParaRPr lang="da-DK" dirty="0"/>
          </a:p>
        </p:txBody>
      </p:sp>
      <p:sp>
        <p:nvSpPr>
          <p:cNvPr id="4" name="Pladsholder til indhold 2">
            <a:extLst>
              <a:ext uri="{FF2B5EF4-FFF2-40B4-BE49-F238E27FC236}">
                <a16:creationId xmlns:a16="http://schemas.microsoft.com/office/drawing/2014/main" id="{58D382B8-CA92-F1BC-70C1-CBA3C80FE4DD}"/>
              </a:ext>
            </a:extLst>
          </p:cNvPr>
          <p:cNvSpPr>
            <a:spLocks noGrp="1"/>
          </p:cNvSpPr>
          <p:nvPr>
            <p:ph idx="1"/>
          </p:nvPr>
        </p:nvSpPr>
        <p:spPr>
          <a:xfrm>
            <a:off x="4511589" y="1500539"/>
            <a:ext cx="6171279" cy="3240000"/>
          </a:xfrm>
          <a:solidFill>
            <a:schemeClr val="bg1">
              <a:alpha val="0"/>
            </a:schemeClr>
          </a:solidFill>
        </p:spPr>
        <p:txBody>
          <a:bodyPr wrap="square" lIns="360000" tIns="0" rIns="360000" bIns="0" anchor="ctr">
            <a:noAutofit/>
          </a:bodyPr>
          <a:lstStyle/>
          <a:p>
            <a:pPr marL="0" indent="0">
              <a:lnSpc>
                <a:spcPts val="2320"/>
              </a:lnSpc>
              <a:buNone/>
            </a:pPr>
            <a:r>
              <a:rPr lang="da-DK" sz="1600" dirty="0">
                <a:latin typeface="IBM Plex Sans Light" panose="020B0403050203000203" pitchFamily="34" charset="0"/>
              </a:rPr>
              <a:t>I denne vejledning viser vi, hvordan du søger efter kilder </a:t>
            </a:r>
            <a:br>
              <a:rPr lang="da-DK" sz="1600" dirty="0">
                <a:latin typeface="IBM Plex Sans Light" panose="020B0403050203000203" pitchFamily="34" charset="0"/>
              </a:rPr>
            </a:br>
            <a:r>
              <a:rPr lang="da-DK" sz="1600" dirty="0">
                <a:latin typeface="IBM Plex Sans Light" panose="020B0403050203000203" pitchFamily="34" charset="0"/>
              </a:rPr>
              <a:t>på </a:t>
            </a:r>
            <a:r>
              <a:rPr lang="da-DK" sz="1600" b="1" dirty="0"/>
              <a:t>Bibliotek.dk </a:t>
            </a:r>
            <a:r>
              <a:rPr lang="da-DK" sz="1600" dirty="0">
                <a:latin typeface="IBM Plex Sans Light" panose="020B0403050203000203" pitchFamily="34" charset="0"/>
              </a:rPr>
              <a:t>og </a:t>
            </a:r>
            <a:r>
              <a:rPr lang="da-DK" sz="1600" b="1" dirty="0"/>
              <a:t>eksporterer referencer </a:t>
            </a:r>
            <a:r>
              <a:rPr lang="da-DK" sz="1600" dirty="0">
                <a:latin typeface="IBM Plex Sans Light" panose="020B0403050203000203" pitchFamily="34" charset="0"/>
              </a:rPr>
              <a:t>til forskellige referenceværktøjer som </a:t>
            </a:r>
            <a:r>
              <a:rPr lang="da-DK" sz="1600" b="1" dirty="0" err="1"/>
              <a:t>RefWorks</a:t>
            </a:r>
            <a:r>
              <a:rPr lang="da-DK" sz="1600" dirty="0">
                <a:latin typeface="IBM Plex Sans Light" panose="020B0403050203000203" pitchFamily="34" charset="0"/>
              </a:rPr>
              <a:t>, </a:t>
            </a:r>
            <a:r>
              <a:rPr lang="da-DK" sz="1600" b="1" dirty="0" err="1"/>
              <a:t>EndNote</a:t>
            </a:r>
            <a:r>
              <a:rPr lang="da-DK" sz="1600" dirty="0">
                <a:latin typeface="IBM Plex Sans Light" panose="020B0403050203000203" pitchFamily="34" charset="0"/>
              </a:rPr>
              <a:t>, </a:t>
            </a:r>
            <a:r>
              <a:rPr lang="da-DK" sz="1600" b="1" dirty="0" err="1"/>
              <a:t>Zotero</a:t>
            </a:r>
            <a:r>
              <a:rPr lang="da-DK" sz="1600" dirty="0">
                <a:latin typeface="IBM Plex Sans Light" panose="020B0403050203000203" pitchFamily="34" charset="0"/>
              </a:rPr>
              <a:t> </a:t>
            </a:r>
            <a:br>
              <a:rPr lang="da-DK" sz="1600" dirty="0">
                <a:latin typeface="IBM Plex Sans Light" panose="020B0403050203000203" pitchFamily="34" charset="0"/>
              </a:rPr>
            </a:br>
            <a:r>
              <a:rPr lang="da-DK" sz="1600" dirty="0">
                <a:latin typeface="IBM Plex Sans Light" panose="020B0403050203000203" pitchFamily="34" charset="0"/>
              </a:rPr>
              <a:t>og </a:t>
            </a:r>
            <a:r>
              <a:rPr lang="da-DK" sz="1600" b="1" dirty="0" err="1"/>
              <a:t>Mendeley</a:t>
            </a:r>
            <a:r>
              <a:rPr lang="da-DK" sz="1600" dirty="0">
                <a:latin typeface="IBM Plex Sans Light" panose="020B0403050203000203" pitchFamily="34" charset="0"/>
              </a:rPr>
              <a:t>.</a:t>
            </a:r>
            <a:endParaRPr lang="da-DK" sz="1400" dirty="0">
              <a:solidFill>
                <a:schemeClr val="tx2"/>
              </a:solidFill>
              <a:latin typeface="IBM Plex Serif" panose="02060503050406000203" pitchFamily="18" charset="77"/>
            </a:endParaRPr>
          </a:p>
        </p:txBody>
      </p:sp>
      <p:sp>
        <p:nvSpPr>
          <p:cNvPr id="6" name="Titel 1">
            <a:extLst>
              <a:ext uri="{FF2B5EF4-FFF2-40B4-BE49-F238E27FC236}">
                <a16:creationId xmlns:a16="http://schemas.microsoft.com/office/drawing/2014/main" id="{8FBCD70B-ED23-5DA3-21AA-F9385FD39E3E}"/>
              </a:ext>
            </a:extLst>
          </p:cNvPr>
          <p:cNvSpPr txBox="1">
            <a:spLocks/>
          </p:cNvSpPr>
          <p:nvPr/>
        </p:nvSpPr>
        <p:spPr>
          <a:xfrm>
            <a:off x="1271588" y="1500539"/>
            <a:ext cx="3240000" cy="3240000"/>
          </a:xfrm>
          <a:prstGeom prst="rect">
            <a:avLst/>
          </a:prstGeom>
          <a:solidFill>
            <a:schemeClr val="accent2">
              <a:alpha val="50000"/>
            </a:schemeClr>
          </a:solidFill>
        </p:spPr>
        <p:txBody>
          <a:bodyPr vert="horz" lIns="360000" tIns="360000" rIns="360000" bIns="360000" rtlCol="0" anchor="t">
            <a:noAutofit/>
          </a:bodyPr>
          <a:lstStyle>
            <a:lvl1pPr algn="l" defTabSz="914400" rtl="0" eaLnBrk="1" latinLnBrk="0" hangingPunct="1">
              <a:lnSpc>
                <a:spcPct val="90000"/>
              </a:lnSpc>
              <a:spcBef>
                <a:spcPct val="0"/>
              </a:spcBef>
              <a:buNone/>
              <a:defRPr sz="2800" kern="1200">
                <a:solidFill>
                  <a:schemeClr val="tx1"/>
                </a:solidFill>
                <a:latin typeface="IBM Plex Serif" panose="02060503050406000203" pitchFamily="18" charset="77"/>
                <a:ea typeface="+mj-ea"/>
                <a:cs typeface="+mj-cs"/>
              </a:defRPr>
            </a:lvl1pPr>
          </a:lstStyle>
          <a:p>
            <a:pPr>
              <a:lnSpc>
                <a:spcPct val="100000"/>
              </a:lnSpc>
            </a:pPr>
            <a:r>
              <a:rPr lang="da-DK" dirty="0">
                <a:solidFill>
                  <a:schemeClr val="tx2"/>
                </a:solidFill>
                <a:latin typeface="IBM Plex Serif" panose="02060503050406000203" pitchFamily="18" charset="77"/>
              </a:rPr>
              <a:t>Sådan henter du referencer i </a:t>
            </a:r>
            <a:r>
              <a:rPr lang="da-DK" dirty="0" err="1">
                <a:solidFill>
                  <a:schemeClr val="tx2"/>
                </a:solidFill>
                <a:latin typeface="IBM Plex Serif" panose="02060503050406000203" pitchFamily="18" charset="77"/>
              </a:rPr>
              <a:t>Bibliotek.dk</a:t>
            </a:r>
            <a:endParaRPr lang="da-DK" dirty="0">
              <a:solidFill>
                <a:schemeClr val="tx2"/>
              </a:solidFill>
              <a:latin typeface="IBM Plex Serif" panose="02060503050406000203" pitchFamily="18" charset="77"/>
            </a:endParaRPr>
          </a:p>
        </p:txBody>
      </p:sp>
      <p:pic>
        <p:nvPicPr>
          <p:cNvPr id="2" name="Billede 3">
            <a:extLst>
              <a:ext uri="{FF2B5EF4-FFF2-40B4-BE49-F238E27FC236}">
                <a16:creationId xmlns:a16="http://schemas.microsoft.com/office/drawing/2014/main" id="{A99ADEC4-A5A5-9123-7702-1C20DD10CA5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flipV="1">
            <a:off x="1638682" y="3284516"/>
            <a:ext cx="226649" cy="226649"/>
          </a:xfrm>
          <a:prstGeom prst="rect">
            <a:avLst/>
          </a:prstGeom>
        </p:spPr>
      </p:pic>
    </p:spTree>
    <p:extLst>
      <p:ext uri="{BB962C8B-B14F-4D97-AF65-F5344CB8AC3E}">
        <p14:creationId xmlns:p14="http://schemas.microsoft.com/office/powerpoint/2010/main" val="363766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008DB-E984-E7E8-2159-E8DCD7B38AA3}"/>
            </a:ext>
          </a:extLst>
        </p:cNvPr>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A5EA13CB-022E-24B3-CAA3-AE15B8256DC1}"/>
              </a:ext>
            </a:extLst>
          </p:cNvPr>
          <p:cNvSpPr>
            <a:spLocks noGrp="1"/>
          </p:cNvSpPr>
          <p:nvPr>
            <p:ph type="sldNum" sz="quarter" idx="12"/>
          </p:nvPr>
        </p:nvSpPr>
        <p:spPr/>
        <p:txBody>
          <a:bodyPr/>
          <a:lstStyle/>
          <a:p>
            <a:fld id="{E90B35B4-2054-4E4A-9D5F-BD2D9810F75C}" type="slidenum">
              <a:rPr lang="da-DK" smtClean="0"/>
              <a:pPr/>
              <a:t>4</a:t>
            </a:fld>
            <a:endParaRPr lang="da-DK" dirty="0"/>
          </a:p>
        </p:txBody>
      </p:sp>
      <p:sp>
        <p:nvSpPr>
          <p:cNvPr id="21" name="Tekstfelt 20">
            <a:extLst>
              <a:ext uri="{FF2B5EF4-FFF2-40B4-BE49-F238E27FC236}">
                <a16:creationId xmlns:a16="http://schemas.microsoft.com/office/drawing/2014/main" id="{7E65BA8D-F490-D7A0-5820-96BD4C66EB0F}"/>
              </a:ext>
            </a:extLst>
          </p:cNvPr>
          <p:cNvSpPr txBox="1"/>
          <p:nvPr/>
        </p:nvSpPr>
        <p:spPr>
          <a:xfrm>
            <a:off x="190958" y="522000"/>
            <a:ext cx="385042" cy="369332"/>
          </a:xfrm>
          <a:prstGeom prst="rect">
            <a:avLst/>
          </a:prstGeom>
          <a:noFill/>
        </p:spPr>
        <p:txBody>
          <a:bodyPr wrap="none" rtlCol="0">
            <a:spAutoFit/>
          </a:bodyPr>
          <a:lstStyle/>
          <a:p>
            <a:r>
              <a:rPr lang="da-DK" dirty="0">
                <a:solidFill>
                  <a:schemeClr val="tx2"/>
                </a:solidFill>
                <a:latin typeface="IBM Plex Serif" panose="02060503050406000203" pitchFamily="18" charset="77"/>
              </a:rPr>
              <a:t>1.</a:t>
            </a:r>
          </a:p>
        </p:txBody>
      </p:sp>
      <p:sp>
        <p:nvSpPr>
          <p:cNvPr id="7" name="Pladsholder til indhold 2">
            <a:extLst>
              <a:ext uri="{FF2B5EF4-FFF2-40B4-BE49-F238E27FC236}">
                <a16:creationId xmlns:a16="http://schemas.microsoft.com/office/drawing/2014/main" id="{E0674A0F-3A1C-2D39-096D-7DF4B4E1348E}"/>
              </a:ext>
            </a:extLst>
          </p:cNvPr>
          <p:cNvSpPr txBox="1">
            <a:spLocks/>
          </p:cNvSpPr>
          <p:nvPr/>
        </p:nvSpPr>
        <p:spPr>
          <a:xfrm>
            <a:off x="576000" y="576000"/>
            <a:ext cx="7603057" cy="1342708"/>
          </a:xfrm>
          <a:prstGeom prst="rect">
            <a:avLst/>
          </a:prstGeom>
          <a:solidFill>
            <a:schemeClr val="bg1">
              <a:alpha val="50000"/>
            </a:schemeClr>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latin typeface="IBM Plex Serif" panose="02060503050406000203" pitchFamily="18" charset="77"/>
              </a:rPr>
              <a:t>Sådan logger du ind på Bibliotek.dk</a:t>
            </a:r>
          </a:p>
          <a:p>
            <a:pPr marL="0" indent="0">
              <a:lnSpc>
                <a:spcPts val="2320"/>
              </a:lnSpc>
              <a:buNone/>
            </a:pPr>
            <a:r>
              <a:rPr lang="da-DK" sz="1600" dirty="0">
                <a:latin typeface="IBM Plex Sans Light" panose="020B0403050203000203" pitchFamily="34" charset="0"/>
              </a:rPr>
              <a:t>Før du begynder, skal du logge ind på Bibliotek.dk. Det hjælper dig med at gemme og organisere dine materialer hurtigt og effektivt.</a:t>
            </a:r>
          </a:p>
        </p:txBody>
      </p:sp>
      <p:pic>
        <p:nvPicPr>
          <p:cNvPr id="2" name="Billede 3">
            <a:extLst>
              <a:ext uri="{FF2B5EF4-FFF2-40B4-BE49-F238E27FC236}">
                <a16:creationId xmlns:a16="http://schemas.microsoft.com/office/drawing/2014/main" id="{CBFEBDDF-1EAA-6649-80F8-EC551A140EA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11646" y="4806588"/>
            <a:ext cx="261080" cy="261080"/>
          </a:xfrm>
          <a:prstGeom prst="rect">
            <a:avLst/>
          </a:prstGeom>
        </p:spPr>
      </p:pic>
      <p:pic>
        <p:nvPicPr>
          <p:cNvPr id="4" name="Billede 10">
            <a:extLst>
              <a:ext uri="{FF2B5EF4-FFF2-40B4-BE49-F238E27FC236}">
                <a16:creationId xmlns:a16="http://schemas.microsoft.com/office/drawing/2014/main" id="{B16E3594-BA9A-E265-C791-5717489AF49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5508" y="2287367"/>
            <a:ext cx="1980000" cy="1980000"/>
          </a:xfrm>
          <a:prstGeom prst="rect">
            <a:avLst/>
          </a:prstGeom>
          <a:ln w="25400">
            <a:solidFill>
              <a:schemeClr val="tx2"/>
            </a:solidFill>
          </a:ln>
        </p:spPr>
      </p:pic>
      <p:sp>
        <p:nvSpPr>
          <p:cNvPr id="6" name="Tekstfelt 5">
            <a:extLst>
              <a:ext uri="{FF2B5EF4-FFF2-40B4-BE49-F238E27FC236}">
                <a16:creationId xmlns:a16="http://schemas.microsoft.com/office/drawing/2014/main" id="{4373E2B5-F253-4196-EB25-E454A79328AE}"/>
              </a:ext>
            </a:extLst>
          </p:cNvPr>
          <p:cNvSpPr txBox="1"/>
          <p:nvPr/>
        </p:nvSpPr>
        <p:spPr>
          <a:xfrm>
            <a:off x="576000" y="4446000"/>
            <a:ext cx="4360812" cy="577081"/>
          </a:xfrm>
          <a:prstGeom prst="rect">
            <a:avLst/>
          </a:prstGeom>
          <a:noFill/>
        </p:spPr>
        <p:txBody>
          <a:bodyPr wrap="square" lIns="0" tIns="0" rIns="0" bIns="0" rtlCol="0">
            <a:spAutoFit/>
          </a:bodyPr>
          <a:lstStyle/>
          <a:p>
            <a:pPr>
              <a:lnSpc>
                <a:spcPts val="1320"/>
              </a:lnSpc>
              <a:spcAft>
                <a:spcPts val="600"/>
              </a:spcAft>
            </a:pPr>
            <a:r>
              <a:rPr lang="da-DK" sz="1100" dirty="0">
                <a:latin typeface="IBM Plex Sans" panose="020B0503050203000203" pitchFamily="34" charset="0"/>
              </a:rPr>
              <a:t>Få vejledning til, hvordan du</a:t>
            </a:r>
            <a:br>
              <a:rPr lang="da-DK" sz="1100" dirty="0">
                <a:latin typeface="IBM Plex Sans" panose="020B0503050203000203" pitchFamily="34" charset="0"/>
              </a:rPr>
            </a:br>
            <a:r>
              <a:rPr lang="da-DK" sz="1100" dirty="0">
                <a:latin typeface="IBM Plex Sans" panose="020B0503050203000203" pitchFamily="34" charset="0"/>
              </a:rPr>
              <a:t>logger ind på </a:t>
            </a:r>
            <a:r>
              <a:rPr lang="da-DK" sz="1100" b="1" dirty="0" err="1">
                <a:latin typeface="IBM Plex Sans" panose="020B0503050203000203" pitchFamily="34" charset="0"/>
              </a:rPr>
              <a:t>Bibliotek.dk</a:t>
            </a:r>
            <a:r>
              <a:rPr lang="da-DK" sz="1100" b="1" dirty="0">
                <a:latin typeface="IBM Plex Sans" panose="020B0503050203000203" pitchFamily="34" charset="0"/>
              </a:rPr>
              <a:t> </a:t>
            </a:r>
            <a:r>
              <a:rPr lang="da-DK" sz="1100" dirty="0">
                <a:latin typeface="IBM Plex Sans" panose="020B0503050203000203" pitchFamily="34" charset="0"/>
              </a:rPr>
              <a:t>her:</a:t>
            </a:r>
          </a:p>
          <a:p>
            <a:pPr>
              <a:lnSpc>
                <a:spcPts val="1320"/>
              </a:lnSpc>
            </a:pPr>
            <a:r>
              <a:rPr lang="da-DK" sz="1100" dirty="0">
                <a:solidFill>
                  <a:schemeClr val="tx2"/>
                </a:solidFill>
                <a:latin typeface="IBM Plex Sans" panose="020B0503050203000203" pitchFamily="34" charset="0"/>
              </a:rPr>
              <a:t>      </a:t>
            </a:r>
            <a:r>
              <a:rPr lang="da-DK" sz="1100" u="sng" dirty="0">
                <a:solidFill>
                  <a:schemeClr val="tx2"/>
                </a:solidFill>
                <a:latin typeface="IBM Plex Sans" panose="020B0503050203000203" pitchFamily="34" charset="0"/>
              </a:rPr>
              <a:t>Log ind på </a:t>
            </a:r>
            <a:r>
              <a:rPr lang="da-DK" sz="1100" u="sng" dirty="0" err="1">
                <a:solidFill>
                  <a:schemeClr val="tx2"/>
                </a:solidFill>
                <a:latin typeface="IBM Plex Sans" panose="020B0503050203000203" pitchFamily="34" charset="0"/>
              </a:rPr>
              <a:t>Bibliotek.dk</a:t>
            </a:r>
            <a:endParaRPr lang="da-DK" sz="1100" u="sng" dirty="0">
              <a:solidFill>
                <a:schemeClr val="tx2"/>
              </a:solidFill>
              <a:latin typeface="IBM Plex Sans" panose="020B0503050203000203" pitchFamily="34" charset="0"/>
            </a:endParaRPr>
          </a:p>
        </p:txBody>
      </p:sp>
    </p:spTree>
    <p:extLst>
      <p:ext uri="{BB962C8B-B14F-4D97-AF65-F5344CB8AC3E}">
        <p14:creationId xmlns:p14="http://schemas.microsoft.com/office/powerpoint/2010/main" val="106290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C25E-F793-28DB-F5C0-66C47A5961BD}"/>
            </a:ext>
          </a:extLst>
        </p:cNvPr>
        <p:cNvGrpSpPr/>
        <p:nvPr/>
      </p:nvGrpSpPr>
      <p:grpSpPr>
        <a:xfrm>
          <a:off x="0" y="0"/>
          <a:ext cx="0" cy="0"/>
          <a:chOff x="0" y="0"/>
          <a:chExt cx="0" cy="0"/>
        </a:xfrm>
      </p:grpSpPr>
      <p:sp>
        <p:nvSpPr>
          <p:cNvPr id="8" name="Rektangel 7">
            <a:extLst>
              <a:ext uri="{FF2B5EF4-FFF2-40B4-BE49-F238E27FC236}">
                <a16:creationId xmlns:a16="http://schemas.microsoft.com/office/drawing/2014/main" id="{784EAD01-2528-1DD5-88AB-D415792AD78E}"/>
              </a:ext>
            </a:extLst>
          </p:cNvPr>
          <p:cNvSpPr>
            <a:spLocks/>
          </p:cNvSpPr>
          <p:nvPr/>
        </p:nvSpPr>
        <p:spPr>
          <a:xfrm>
            <a:off x="360000" y="2955423"/>
            <a:ext cx="11472000" cy="2665738"/>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noFill/>
            </a:endParaRPr>
          </a:p>
        </p:txBody>
      </p:sp>
      <p:pic>
        <p:nvPicPr>
          <p:cNvPr id="13" name="Billede 12">
            <a:extLst>
              <a:ext uri="{FF2B5EF4-FFF2-40B4-BE49-F238E27FC236}">
                <a16:creationId xmlns:a16="http://schemas.microsoft.com/office/drawing/2014/main" id="{3161646A-ADD3-F480-87BB-A6F2378413F9}"/>
              </a:ext>
            </a:extLst>
          </p:cNvPr>
          <p:cNvPicPr>
            <a:picLocks noChangeAspect="1"/>
          </p:cNvPicPr>
          <p:nvPr/>
        </p:nvPicPr>
        <p:blipFill>
          <a:blip r:embed="rId2"/>
          <a:srcRect/>
          <a:stretch/>
        </p:blipFill>
        <p:spPr>
          <a:xfrm>
            <a:off x="5105340" y="2286000"/>
            <a:ext cx="1980000" cy="1980000"/>
          </a:xfrm>
          <a:prstGeom prst="rect">
            <a:avLst/>
          </a:prstGeom>
          <a:ln w="25400">
            <a:solidFill>
              <a:schemeClr val="tx2"/>
            </a:solidFill>
          </a:ln>
        </p:spPr>
      </p:pic>
      <p:sp>
        <p:nvSpPr>
          <p:cNvPr id="5" name="Pladsholder til slidenummer 4">
            <a:extLst>
              <a:ext uri="{FF2B5EF4-FFF2-40B4-BE49-F238E27FC236}">
                <a16:creationId xmlns:a16="http://schemas.microsoft.com/office/drawing/2014/main" id="{07C13744-CF8A-2D89-64FE-45114262AFEB}"/>
              </a:ext>
            </a:extLst>
          </p:cNvPr>
          <p:cNvSpPr>
            <a:spLocks noGrp="1"/>
          </p:cNvSpPr>
          <p:nvPr>
            <p:ph type="sldNum" sz="quarter" idx="12"/>
          </p:nvPr>
        </p:nvSpPr>
        <p:spPr/>
        <p:txBody>
          <a:bodyPr/>
          <a:lstStyle/>
          <a:p>
            <a:fld id="{E90B35B4-2054-4E4A-9D5F-BD2D9810F75C}" type="slidenum">
              <a:rPr lang="da-DK" smtClean="0"/>
              <a:pPr/>
              <a:t>5</a:t>
            </a:fld>
            <a:endParaRPr lang="da-DK" dirty="0"/>
          </a:p>
        </p:txBody>
      </p:sp>
      <p:sp>
        <p:nvSpPr>
          <p:cNvPr id="21" name="Tekstfelt 20">
            <a:extLst>
              <a:ext uri="{FF2B5EF4-FFF2-40B4-BE49-F238E27FC236}">
                <a16:creationId xmlns:a16="http://schemas.microsoft.com/office/drawing/2014/main" id="{1AE7FFB0-8D39-9965-7888-4954DB10A9F0}"/>
              </a:ext>
            </a:extLst>
          </p:cNvPr>
          <p:cNvSpPr txBox="1"/>
          <p:nvPr/>
        </p:nvSpPr>
        <p:spPr>
          <a:xfrm>
            <a:off x="190958" y="522000"/>
            <a:ext cx="385042" cy="369332"/>
          </a:xfrm>
          <a:prstGeom prst="rect">
            <a:avLst/>
          </a:prstGeom>
          <a:noFill/>
        </p:spPr>
        <p:txBody>
          <a:bodyPr wrap="none" rtlCol="0">
            <a:spAutoFit/>
          </a:bodyPr>
          <a:lstStyle/>
          <a:p>
            <a:r>
              <a:rPr lang="da-DK" dirty="0">
                <a:solidFill>
                  <a:schemeClr val="tx2"/>
                </a:solidFill>
                <a:latin typeface="IBM Plex Serif" panose="02060503050406000203" pitchFamily="18" charset="77"/>
              </a:rPr>
              <a:t>2.</a:t>
            </a:r>
          </a:p>
        </p:txBody>
      </p:sp>
      <p:sp>
        <p:nvSpPr>
          <p:cNvPr id="7" name="Pladsholder til indhold 2">
            <a:extLst>
              <a:ext uri="{FF2B5EF4-FFF2-40B4-BE49-F238E27FC236}">
                <a16:creationId xmlns:a16="http://schemas.microsoft.com/office/drawing/2014/main" id="{97088FA9-442A-820C-1500-8904951D8C0E}"/>
              </a:ext>
            </a:extLst>
          </p:cNvPr>
          <p:cNvSpPr txBox="1">
            <a:spLocks/>
          </p:cNvSpPr>
          <p:nvPr/>
        </p:nvSpPr>
        <p:spPr>
          <a:xfrm>
            <a:off x="576000" y="576000"/>
            <a:ext cx="10709933" cy="161315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latin typeface="IBM Plex Serif" panose="02060503050406000203" pitchFamily="18" charset="77"/>
              </a:rPr>
              <a:t>Sådan søger du på Bibliotek.dk</a:t>
            </a:r>
          </a:p>
          <a:p>
            <a:pPr marL="0" indent="0">
              <a:lnSpc>
                <a:spcPts val="2320"/>
              </a:lnSpc>
              <a:buNone/>
            </a:pPr>
            <a:r>
              <a:rPr lang="da-DK" sz="1600" dirty="0">
                <a:latin typeface="IBM Plex Sans Light" panose="020B0403050203000203" pitchFamily="34" charset="0"/>
              </a:rPr>
              <a:t>Det behøver ikke være svært at søge på Bibliotek.dk.</a:t>
            </a:r>
            <a:endParaRPr lang="da-DK" dirty="0">
              <a:solidFill>
                <a:schemeClr val="tx2"/>
              </a:solidFill>
              <a:latin typeface="IBM Plex Serif" panose="02060503050406000203" pitchFamily="18" charset="77"/>
            </a:endParaRPr>
          </a:p>
        </p:txBody>
      </p:sp>
      <p:pic>
        <p:nvPicPr>
          <p:cNvPr id="2" name="Billede 1">
            <a:extLst>
              <a:ext uri="{FF2B5EF4-FFF2-40B4-BE49-F238E27FC236}">
                <a16:creationId xmlns:a16="http://schemas.microsoft.com/office/drawing/2014/main" id="{7253EA04-E354-B91F-EC44-F5CC875777DB}"/>
              </a:ext>
            </a:extLst>
          </p:cNvPr>
          <p:cNvPicPr>
            <a:picLocks noChangeAspect="1"/>
          </p:cNvPicPr>
          <p:nvPr/>
        </p:nvPicPr>
        <p:blipFill>
          <a:blip r:embed="rId3"/>
          <a:srcRect/>
          <a:stretch/>
        </p:blipFill>
        <p:spPr>
          <a:xfrm>
            <a:off x="7358265" y="2286000"/>
            <a:ext cx="1980000" cy="1980000"/>
          </a:xfrm>
          <a:prstGeom prst="rect">
            <a:avLst/>
          </a:prstGeom>
          <a:ln w="25400">
            <a:solidFill>
              <a:schemeClr val="tx2"/>
            </a:solidFill>
          </a:ln>
        </p:spPr>
      </p:pic>
      <p:pic>
        <p:nvPicPr>
          <p:cNvPr id="3" name="Billede 2">
            <a:extLst>
              <a:ext uri="{FF2B5EF4-FFF2-40B4-BE49-F238E27FC236}">
                <a16:creationId xmlns:a16="http://schemas.microsoft.com/office/drawing/2014/main" id="{9B8FF52D-14C3-99F2-7EF8-A3070A8E8A8C}"/>
              </a:ext>
            </a:extLst>
          </p:cNvPr>
          <p:cNvPicPr>
            <a:picLocks noChangeAspect="1"/>
          </p:cNvPicPr>
          <p:nvPr/>
        </p:nvPicPr>
        <p:blipFill>
          <a:blip r:embed="rId4"/>
          <a:stretch>
            <a:fillRect/>
          </a:stretch>
        </p:blipFill>
        <p:spPr>
          <a:xfrm>
            <a:off x="8928531" y="2851514"/>
            <a:ext cx="186594" cy="298550"/>
          </a:xfrm>
          <a:prstGeom prst="rect">
            <a:avLst/>
          </a:prstGeom>
        </p:spPr>
      </p:pic>
      <p:sp>
        <p:nvSpPr>
          <p:cNvPr id="9" name="Tekstfelt 8">
            <a:extLst>
              <a:ext uri="{FF2B5EF4-FFF2-40B4-BE49-F238E27FC236}">
                <a16:creationId xmlns:a16="http://schemas.microsoft.com/office/drawing/2014/main" id="{B2234063-4201-1B20-08EA-8BBE8979EDDE}"/>
              </a:ext>
            </a:extLst>
          </p:cNvPr>
          <p:cNvSpPr txBox="1"/>
          <p:nvPr/>
        </p:nvSpPr>
        <p:spPr>
          <a:xfrm>
            <a:off x="5105341" y="4449600"/>
            <a:ext cx="1980000" cy="507831"/>
          </a:xfrm>
          <a:prstGeom prst="rect">
            <a:avLst/>
          </a:prstGeom>
          <a:noFill/>
        </p:spPr>
        <p:txBody>
          <a:bodyPr wrap="square" lIns="0" tIns="0" rIns="0" bIns="0" rtlCol="0">
            <a:spAutoFit/>
          </a:bodyPr>
          <a:lstStyle/>
          <a:p>
            <a:r>
              <a:rPr lang="da-DK" sz="1100" dirty="0">
                <a:latin typeface="IBM Plex Sans" panose="020B0503050203000203" pitchFamily="34" charset="0"/>
              </a:rPr>
              <a:t>1. </a:t>
            </a:r>
            <a:r>
              <a:rPr lang="da-DK" sz="1100" b="1" dirty="0">
                <a:latin typeface="IBM Plex Sans" panose="020B0503050203000203" pitchFamily="34" charset="0"/>
              </a:rPr>
              <a:t>Indtast</a:t>
            </a:r>
            <a:r>
              <a:rPr lang="da-DK" sz="1100" dirty="0">
                <a:latin typeface="IBM Plex Sans" panose="020B0503050203000203" pitchFamily="34" charset="0"/>
              </a:rPr>
              <a:t> </a:t>
            </a:r>
            <a:r>
              <a:rPr lang="da-DK" sz="1100" b="1" dirty="0">
                <a:latin typeface="IBM Plex Sans" panose="020B0503050203000203" pitchFamily="34" charset="0"/>
              </a:rPr>
              <a:t>emneord</a:t>
            </a:r>
            <a:r>
              <a:rPr lang="da-DK" sz="1100" dirty="0">
                <a:latin typeface="IBM Plex Sans" panose="020B0503050203000203" pitchFamily="34" charset="0"/>
              </a:rPr>
              <a:t>, </a:t>
            </a:r>
            <a:r>
              <a:rPr lang="da-DK" sz="1100" b="1" dirty="0">
                <a:latin typeface="IBM Plex Sans" panose="020B0503050203000203" pitchFamily="34" charset="0"/>
              </a:rPr>
              <a:t>tite</a:t>
            </a:r>
            <a:r>
              <a:rPr lang="da-DK" sz="1100" dirty="0">
                <a:latin typeface="IBM Plex Sans" panose="020B0503050203000203" pitchFamily="34" charset="0"/>
              </a:rPr>
              <a:t>l eller </a:t>
            </a:r>
            <a:r>
              <a:rPr lang="da-DK" sz="1100" b="1" dirty="0">
                <a:latin typeface="IBM Plex Sans" panose="020B0503050203000203" pitchFamily="34" charset="0"/>
              </a:rPr>
              <a:t>forfatter</a:t>
            </a:r>
            <a:r>
              <a:rPr lang="da-DK" sz="1100" dirty="0">
                <a:latin typeface="IBM Plex Sans" panose="020B0503050203000203" pitchFamily="34" charset="0"/>
              </a:rPr>
              <a:t> i søgefeltet.</a:t>
            </a:r>
          </a:p>
          <a:p>
            <a:endParaRPr lang="da-DK" sz="1100" b="1" dirty="0">
              <a:latin typeface="IBM Plex Sans" panose="020B0503050203000203" pitchFamily="34" charset="0"/>
            </a:endParaRPr>
          </a:p>
        </p:txBody>
      </p:sp>
      <p:pic>
        <p:nvPicPr>
          <p:cNvPr id="11" name="Billede 10">
            <a:extLst>
              <a:ext uri="{FF2B5EF4-FFF2-40B4-BE49-F238E27FC236}">
                <a16:creationId xmlns:a16="http://schemas.microsoft.com/office/drawing/2014/main" id="{07AF7155-4AE4-38C6-3C77-626A75520774}"/>
              </a:ext>
            </a:extLst>
          </p:cNvPr>
          <p:cNvPicPr>
            <a:picLocks noChangeAspect="1"/>
          </p:cNvPicPr>
          <p:nvPr/>
        </p:nvPicPr>
        <p:blipFill>
          <a:blip r:embed="rId4"/>
          <a:stretch>
            <a:fillRect/>
          </a:stretch>
        </p:blipFill>
        <p:spPr>
          <a:xfrm>
            <a:off x="6688379" y="2590588"/>
            <a:ext cx="186594" cy="298550"/>
          </a:xfrm>
          <a:prstGeom prst="rect">
            <a:avLst/>
          </a:prstGeom>
        </p:spPr>
      </p:pic>
      <p:pic>
        <p:nvPicPr>
          <p:cNvPr id="14" name="Billede 15">
            <a:extLst>
              <a:ext uri="{FF2B5EF4-FFF2-40B4-BE49-F238E27FC236}">
                <a16:creationId xmlns:a16="http://schemas.microsoft.com/office/drawing/2014/main" id="{64D110AA-4084-78AF-0190-4187C6B6841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186124" y="3212583"/>
            <a:ext cx="72022" cy="132040"/>
          </a:xfrm>
          <a:prstGeom prst="rect">
            <a:avLst/>
          </a:prstGeom>
        </p:spPr>
      </p:pic>
      <p:sp>
        <p:nvSpPr>
          <p:cNvPr id="17" name="Tekstfelt 16">
            <a:extLst>
              <a:ext uri="{FF2B5EF4-FFF2-40B4-BE49-F238E27FC236}">
                <a16:creationId xmlns:a16="http://schemas.microsoft.com/office/drawing/2014/main" id="{0A4907B6-95A8-355D-45EB-3D8A58AC2DC8}"/>
              </a:ext>
            </a:extLst>
          </p:cNvPr>
          <p:cNvSpPr txBox="1"/>
          <p:nvPr/>
        </p:nvSpPr>
        <p:spPr>
          <a:xfrm>
            <a:off x="7362061" y="4449600"/>
            <a:ext cx="2365395" cy="338554"/>
          </a:xfrm>
          <a:prstGeom prst="rect">
            <a:avLst/>
          </a:prstGeom>
          <a:noFill/>
        </p:spPr>
        <p:txBody>
          <a:bodyPr wrap="square" lIns="0" tIns="0" rIns="0" bIns="0" rtlCol="0">
            <a:spAutoFit/>
          </a:bodyPr>
          <a:lstStyle/>
          <a:p>
            <a:r>
              <a:rPr lang="da-DK" sz="1100" dirty="0">
                <a:latin typeface="IBM Plex Sans" panose="020B0503050203000203" pitchFamily="34" charset="0"/>
              </a:rPr>
              <a:t>2.</a:t>
            </a:r>
            <a:r>
              <a:rPr lang="da-DK" sz="1100" b="1" dirty="0">
                <a:latin typeface="IBM Plex Sans" panose="020B0503050203000203" pitchFamily="34" charset="0"/>
              </a:rPr>
              <a:t> Brug filtre </a:t>
            </a:r>
            <a:r>
              <a:rPr lang="da-DK" sz="1100" dirty="0">
                <a:latin typeface="IBM Plex Sans" panose="020B0503050203000203" pitchFamily="34" charset="0"/>
              </a:rPr>
              <a:t>til at præcisere din søgning (fx årstal, materialetype).</a:t>
            </a:r>
          </a:p>
        </p:txBody>
      </p:sp>
      <p:sp>
        <p:nvSpPr>
          <p:cNvPr id="18" name="Tekstfelt 17">
            <a:extLst>
              <a:ext uri="{FF2B5EF4-FFF2-40B4-BE49-F238E27FC236}">
                <a16:creationId xmlns:a16="http://schemas.microsoft.com/office/drawing/2014/main" id="{1F42104D-7394-5205-21A5-8994AAEE4865}"/>
              </a:ext>
            </a:extLst>
          </p:cNvPr>
          <p:cNvSpPr txBox="1"/>
          <p:nvPr/>
        </p:nvSpPr>
        <p:spPr>
          <a:xfrm>
            <a:off x="575178" y="2286000"/>
            <a:ext cx="3780000" cy="2332599"/>
          </a:xfrm>
          <a:prstGeom prst="rect">
            <a:avLst/>
          </a:prstGeom>
          <a:solidFill>
            <a:schemeClr val="accent2"/>
          </a:solidFill>
        </p:spPr>
        <p:txBody>
          <a:bodyPr wrap="square" lIns="360000" tIns="360000" rIns="216000" bIns="360000" rtlCol="0" anchor="ctr">
            <a:spAutoFit/>
          </a:bodyPr>
          <a:lstStyle/>
          <a:p>
            <a:pPr marL="0" indent="0">
              <a:buNone/>
            </a:pPr>
            <a:r>
              <a:rPr lang="da-DK" sz="1700" dirty="0">
                <a:solidFill>
                  <a:schemeClr val="tx2"/>
                </a:solidFill>
                <a:latin typeface="IBM Plex Serif" panose="02060503050406000203" pitchFamily="18" charset="77"/>
              </a:rPr>
              <a:t>Sådan gør du:</a:t>
            </a:r>
          </a:p>
          <a:p>
            <a:pPr>
              <a:spcBef>
                <a:spcPts val="1000"/>
              </a:spcBef>
              <a:buClr>
                <a:schemeClr val="tx2"/>
              </a:buClr>
            </a:pPr>
            <a:r>
              <a:rPr lang="da-DK" sz="1600" dirty="0">
                <a:latin typeface="IBM Plex Sans Light" panose="020B0403050203000203" pitchFamily="34" charset="0"/>
              </a:rPr>
              <a:t>Uanset om du leder efter </a:t>
            </a:r>
            <a:r>
              <a:rPr lang="da-DK" sz="1600" b="1" dirty="0">
                <a:latin typeface="IBM Plex Sans" panose="020B0503050203000203" pitchFamily="34" charset="0"/>
              </a:rPr>
              <a:t>specifikke titler</a:t>
            </a:r>
            <a:r>
              <a:rPr lang="da-DK" sz="1600" dirty="0">
                <a:latin typeface="IBM Plex Sans Light" panose="020B0403050203000203" pitchFamily="34" charset="0"/>
              </a:rPr>
              <a:t>, </a:t>
            </a:r>
            <a:r>
              <a:rPr lang="da-DK" sz="1600" b="1" dirty="0">
                <a:latin typeface="IBM Plex Sans" panose="020B0503050203000203" pitchFamily="34" charset="0"/>
              </a:rPr>
              <a:t>forfattere</a:t>
            </a:r>
            <a:r>
              <a:rPr lang="da-DK" sz="1600" dirty="0">
                <a:latin typeface="IBM Plex Sans Light" panose="020B0403050203000203" pitchFamily="34" charset="0"/>
              </a:rPr>
              <a:t> eller bestemte </a:t>
            </a:r>
            <a:r>
              <a:rPr lang="da-DK" sz="1600" b="1" dirty="0">
                <a:latin typeface="IBM Plex Sans" panose="020B0503050203000203" pitchFamily="34" charset="0"/>
              </a:rPr>
              <a:t>emner</a:t>
            </a:r>
            <a:r>
              <a:rPr lang="da-DK" sz="1600" dirty="0">
                <a:latin typeface="IBM Plex Sans Light" panose="020B0403050203000203" pitchFamily="34" charset="0"/>
              </a:rPr>
              <a:t>, kan du hurtigt finde de relevante materialer ved at følge disse enkle trin:</a:t>
            </a:r>
          </a:p>
        </p:txBody>
      </p:sp>
      <p:pic>
        <p:nvPicPr>
          <p:cNvPr id="20" name="Billede 3">
            <a:extLst>
              <a:ext uri="{FF2B5EF4-FFF2-40B4-BE49-F238E27FC236}">
                <a16:creationId xmlns:a16="http://schemas.microsoft.com/office/drawing/2014/main" id="{7793F22F-08CE-E28E-E04F-8127110067D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34796" y="2500342"/>
            <a:ext cx="355159" cy="98235"/>
          </a:xfrm>
          <a:prstGeom prst="rect">
            <a:avLst/>
          </a:prstGeom>
        </p:spPr>
      </p:pic>
    </p:spTree>
    <p:extLst>
      <p:ext uri="{BB962C8B-B14F-4D97-AF65-F5344CB8AC3E}">
        <p14:creationId xmlns:p14="http://schemas.microsoft.com/office/powerpoint/2010/main" val="11344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574CCE-BD5D-3A93-D4ED-7F9230D4DBAC}"/>
            </a:ext>
          </a:extLst>
        </p:cNvPr>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6B6F302E-07CF-A7E6-A708-DCB60D56DD16}"/>
              </a:ext>
            </a:extLst>
          </p:cNvPr>
          <p:cNvSpPr>
            <a:spLocks noGrp="1"/>
          </p:cNvSpPr>
          <p:nvPr>
            <p:ph type="sldNum" sz="quarter" idx="12"/>
          </p:nvPr>
        </p:nvSpPr>
        <p:spPr/>
        <p:txBody>
          <a:bodyPr/>
          <a:lstStyle/>
          <a:p>
            <a:fld id="{E90B35B4-2054-4E4A-9D5F-BD2D9810F75C}" type="slidenum">
              <a:rPr lang="da-DK" smtClean="0"/>
              <a:pPr/>
              <a:t>6</a:t>
            </a:fld>
            <a:endParaRPr lang="da-DK" dirty="0"/>
          </a:p>
        </p:txBody>
      </p:sp>
      <p:sp>
        <p:nvSpPr>
          <p:cNvPr id="21" name="Tekstfelt 20">
            <a:extLst>
              <a:ext uri="{FF2B5EF4-FFF2-40B4-BE49-F238E27FC236}">
                <a16:creationId xmlns:a16="http://schemas.microsoft.com/office/drawing/2014/main" id="{BDE27AAC-D1AB-021E-B1D2-96F633E6A5C2}"/>
              </a:ext>
            </a:extLst>
          </p:cNvPr>
          <p:cNvSpPr txBox="1"/>
          <p:nvPr/>
        </p:nvSpPr>
        <p:spPr>
          <a:xfrm>
            <a:off x="190958" y="522000"/>
            <a:ext cx="385042" cy="369332"/>
          </a:xfrm>
          <a:prstGeom prst="rect">
            <a:avLst/>
          </a:prstGeom>
          <a:noFill/>
        </p:spPr>
        <p:txBody>
          <a:bodyPr wrap="none" rtlCol="0">
            <a:spAutoFit/>
          </a:bodyPr>
          <a:lstStyle/>
          <a:p>
            <a:r>
              <a:rPr lang="da-DK" dirty="0">
                <a:solidFill>
                  <a:schemeClr val="tx2"/>
                </a:solidFill>
                <a:latin typeface="IBM Plex Serif" panose="02060503050406000203" pitchFamily="18" charset="77"/>
              </a:rPr>
              <a:t>3.</a:t>
            </a:r>
          </a:p>
        </p:txBody>
      </p:sp>
      <p:sp>
        <p:nvSpPr>
          <p:cNvPr id="7" name="Pladsholder til indhold 2">
            <a:extLst>
              <a:ext uri="{FF2B5EF4-FFF2-40B4-BE49-F238E27FC236}">
                <a16:creationId xmlns:a16="http://schemas.microsoft.com/office/drawing/2014/main" id="{3B496A68-DC66-F529-082D-39BCDD8FB2C2}"/>
              </a:ext>
            </a:extLst>
          </p:cNvPr>
          <p:cNvSpPr txBox="1">
            <a:spLocks/>
          </p:cNvSpPr>
          <p:nvPr/>
        </p:nvSpPr>
        <p:spPr>
          <a:xfrm>
            <a:off x="576000" y="576001"/>
            <a:ext cx="7957761" cy="1149197"/>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latin typeface="IBM Plex Serif" panose="02060503050406000203" pitchFamily="18" charset="77"/>
              </a:rPr>
              <a:t>Eksporter referencer fra Bibliotek.dk</a:t>
            </a:r>
          </a:p>
          <a:p>
            <a:pPr marL="0" indent="0">
              <a:lnSpc>
                <a:spcPts val="2320"/>
              </a:lnSpc>
              <a:buNone/>
            </a:pPr>
            <a:r>
              <a:rPr lang="da-DK" sz="1600" dirty="0">
                <a:latin typeface="IBM Plex Sans Light" panose="020B0403050203000203" pitchFamily="34" charset="0"/>
              </a:rPr>
              <a:t>Du kan nemt og hurtigt eksportere referencer fra Bibliotek.dk, så du kan organisere dine kilder systematisk.</a:t>
            </a:r>
          </a:p>
          <a:p>
            <a:pPr marL="0" indent="0">
              <a:lnSpc>
                <a:spcPct val="100000"/>
              </a:lnSpc>
              <a:buClr>
                <a:schemeClr val="tx1"/>
              </a:buClr>
              <a:buNone/>
            </a:pPr>
            <a:endParaRPr lang="da-DK" sz="1600" b="1" dirty="0"/>
          </a:p>
        </p:txBody>
      </p:sp>
      <p:sp>
        <p:nvSpPr>
          <p:cNvPr id="3" name="Tekstfelt 2">
            <a:extLst>
              <a:ext uri="{FF2B5EF4-FFF2-40B4-BE49-F238E27FC236}">
                <a16:creationId xmlns:a16="http://schemas.microsoft.com/office/drawing/2014/main" id="{3852C1F2-6094-95BB-AE3C-274E78E7C74C}"/>
              </a:ext>
            </a:extLst>
          </p:cNvPr>
          <p:cNvSpPr txBox="1"/>
          <p:nvPr/>
        </p:nvSpPr>
        <p:spPr>
          <a:xfrm>
            <a:off x="7956628" y="3429000"/>
            <a:ext cx="2569667" cy="955518"/>
          </a:xfrm>
          <a:prstGeom prst="rect">
            <a:avLst/>
          </a:prstGeom>
          <a:noFill/>
        </p:spPr>
        <p:txBody>
          <a:bodyPr wrap="square" lIns="0">
            <a:spAutoFit/>
          </a:bodyPr>
          <a:lstStyle/>
          <a:p>
            <a:pPr marL="0" indent="0">
              <a:lnSpc>
                <a:spcPts val="2320"/>
              </a:lnSpc>
              <a:buClr>
                <a:schemeClr val="tx1"/>
              </a:buClr>
              <a:buNone/>
            </a:pPr>
            <a:r>
              <a:rPr lang="da-DK" sz="1600" dirty="0">
                <a:latin typeface="IBM Plex Sans Light" panose="020B0403050203000203" pitchFamily="34" charset="0"/>
              </a:rPr>
              <a:t>På de næste sider viser vi dig, hvordan du gør det, trin for trin.</a:t>
            </a:r>
          </a:p>
        </p:txBody>
      </p:sp>
      <p:sp>
        <p:nvSpPr>
          <p:cNvPr id="4" name="Rektangel 3">
            <a:extLst>
              <a:ext uri="{FF2B5EF4-FFF2-40B4-BE49-F238E27FC236}">
                <a16:creationId xmlns:a16="http://schemas.microsoft.com/office/drawing/2014/main" id="{A693A73A-CF9D-6539-EA4B-1705F26B46EC}"/>
              </a:ext>
            </a:extLst>
          </p:cNvPr>
          <p:cNvSpPr/>
          <p:nvPr/>
        </p:nvSpPr>
        <p:spPr>
          <a:xfrm>
            <a:off x="578364" y="2286000"/>
            <a:ext cx="3240000" cy="3240000"/>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D42C72EA-0115-B1D2-535D-EBBC69C434E2}"/>
              </a:ext>
            </a:extLst>
          </p:cNvPr>
          <p:cNvSpPr txBox="1"/>
          <p:nvPr/>
        </p:nvSpPr>
        <p:spPr>
          <a:xfrm>
            <a:off x="709649" y="2700000"/>
            <a:ext cx="2977430" cy="1077218"/>
          </a:xfrm>
          <a:prstGeom prst="rect">
            <a:avLst/>
          </a:prstGeom>
          <a:noFill/>
        </p:spPr>
        <p:txBody>
          <a:bodyPr wrap="square">
            <a:spAutoFit/>
          </a:bodyPr>
          <a:lstStyle/>
          <a:p>
            <a:pPr algn="ctr"/>
            <a:r>
              <a:rPr lang="da-DK" sz="3200" b="1" dirty="0">
                <a:solidFill>
                  <a:schemeClr val="tx2"/>
                </a:solidFill>
                <a:latin typeface="IBM Plex Sans" panose="020B0503050203000203" pitchFamily="34" charset="0"/>
              </a:rPr>
              <a:t>1. Direkte fra posten</a:t>
            </a:r>
          </a:p>
        </p:txBody>
      </p:sp>
      <p:sp>
        <p:nvSpPr>
          <p:cNvPr id="9" name="Tekstfelt 8">
            <a:extLst>
              <a:ext uri="{FF2B5EF4-FFF2-40B4-BE49-F238E27FC236}">
                <a16:creationId xmlns:a16="http://schemas.microsoft.com/office/drawing/2014/main" id="{D0E6BCCE-B0DB-0551-E287-B268E5AE3DCE}"/>
              </a:ext>
            </a:extLst>
          </p:cNvPr>
          <p:cNvSpPr txBox="1"/>
          <p:nvPr/>
        </p:nvSpPr>
        <p:spPr>
          <a:xfrm>
            <a:off x="720208" y="4500000"/>
            <a:ext cx="2977430" cy="769441"/>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da-DK" sz="1100" b="1" dirty="0">
                <a:latin typeface="IBM Plex Sans" panose="020B0503050203000203" pitchFamily="34" charset="0"/>
              </a:rPr>
              <a:t>Eksporter referencen</a:t>
            </a:r>
            <a:r>
              <a:rPr lang="da-DK" sz="1100" dirty="0">
                <a:latin typeface="IBM Plex Sans Light" panose="020B0403050203000203" pitchFamily="34" charset="0"/>
              </a:rPr>
              <a:t>, mens du ser på detaljerne for materialet: Klik på </a:t>
            </a:r>
            <a:r>
              <a:rPr lang="da-DK" sz="1100" b="1" dirty="0">
                <a:latin typeface="IBM Plex Sans" panose="020B0503050203000203" pitchFamily="34" charset="0"/>
              </a:rPr>
              <a:t>Hent Reference</a:t>
            </a:r>
            <a:r>
              <a:rPr lang="da-DK" sz="1100" b="1" dirty="0">
                <a:latin typeface="IBM Plex Sans Light" panose="020B0403050203000203" pitchFamily="34" charset="0"/>
              </a:rPr>
              <a:t> </a:t>
            </a:r>
            <a:r>
              <a:rPr lang="da-DK" sz="1100" dirty="0">
                <a:latin typeface="IBM Plex Sans Light" panose="020B0403050203000203" pitchFamily="34" charset="0"/>
              </a:rPr>
              <a:t>for at gemme det til dit foretrukne referenceværktøj.</a:t>
            </a:r>
          </a:p>
        </p:txBody>
      </p:sp>
      <p:sp>
        <p:nvSpPr>
          <p:cNvPr id="12" name="Rektangel 11">
            <a:extLst>
              <a:ext uri="{FF2B5EF4-FFF2-40B4-BE49-F238E27FC236}">
                <a16:creationId xmlns:a16="http://schemas.microsoft.com/office/drawing/2014/main" id="{D0A709C0-11A9-E52F-4B16-1DD9B83AF424}"/>
              </a:ext>
            </a:extLst>
          </p:cNvPr>
          <p:cNvSpPr/>
          <p:nvPr/>
        </p:nvSpPr>
        <p:spPr>
          <a:xfrm>
            <a:off x="4267496" y="2286000"/>
            <a:ext cx="3240000" cy="3240000"/>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Tekstfelt 12">
            <a:extLst>
              <a:ext uri="{FF2B5EF4-FFF2-40B4-BE49-F238E27FC236}">
                <a16:creationId xmlns:a16="http://schemas.microsoft.com/office/drawing/2014/main" id="{0BCA5EAE-CE9D-6F3B-71DB-4ABE3C130BD8}"/>
              </a:ext>
            </a:extLst>
          </p:cNvPr>
          <p:cNvSpPr txBox="1"/>
          <p:nvPr/>
        </p:nvSpPr>
        <p:spPr>
          <a:xfrm>
            <a:off x="4349232" y="2700000"/>
            <a:ext cx="3076528" cy="1077218"/>
          </a:xfrm>
          <a:prstGeom prst="rect">
            <a:avLst/>
          </a:prstGeom>
          <a:noFill/>
        </p:spPr>
        <p:txBody>
          <a:bodyPr wrap="square">
            <a:spAutoFit/>
          </a:bodyPr>
          <a:lstStyle/>
          <a:p>
            <a:pPr algn="ctr"/>
            <a:r>
              <a:rPr lang="da-DK" sz="3200" b="1" dirty="0">
                <a:solidFill>
                  <a:schemeClr val="tx2"/>
                </a:solidFill>
                <a:latin typeface="IBM Plex Sans" panose="020B0503050203000203" pitchFamily="34" charset="0"/>
              </a:rPr>
              <a:t>2. Via Huskelisten</a:t>
            </a:r>
            <a:endParaRPr lang="da-DK" sz="3200" b="1" dirty="0">
              <a:latin typeface="IBM Plex Sans" panose="020B0503050203000203" pitchFamily="34" charset="0"/>
            </a:endParaRPr>
          </a:p>
        </p:txBody>
      </p:sp>
      <p:sp>
        <p:nvSpPr>
          <p:cNvPr id="14" name="Tekstfelt 13">
            <a:extLst>
              <a:ext uri="{FF2B5EF4-FFF2-40B4-BE49-F238E27FC236}">
                <a16:creationId xmlns:a16="http://schemas.microsoft.com/office/drawing/2014/main" id="{93E91417-F706-521B-993E-523EE4BB2B03}"/>
              </a:ext>
            </a:extLst>
          </p:cNvPr>
          <p:cNvSpPr txBox="1"/>
          <p:nvPr/>
        </p:nvSpPr>
        <p:spPr>
          <a:xfrm>
            <a:off x="4409340" y="4500000"/>
            <a:ext cx="2977430" cy="769441"/>
          </a:xfrm>
          <a:prstGeom prst="rect">
            <a:avLst/>
          </a:prstGeom>
          <a:noFill/>
        </p:spPr>
        <p:txBody>
          <a:bodyPr wrap="square" anchor="t">
            <a:spAutoFit/>
          </a:bodyPr>
          <a:lstStyle/>
          <a:p>
            <a:pPr marL="171450" indent="-171450">
              <a:buClr>
                <a:schemeClr val="tx2"/>
              </a:buClr>
              <a:buFont typeface="Arial" panose="020B0604020202020204" pitchFamily="34" charset="0"/>
              <a:buChar char="•"/>
            </a:pPr>
            <a:r>
              <a:rPr lang="da-DK" sz="1100" b="1" dirty="0">
                <a:latin typeface="IBM Plex Sans" panose="020B0503050203000203" pitchFamily="34" charset="0"/>
              </a:rPr>
              <a:t>Tilføj materialer til din huskeliste</a:t>
            </a:r>
            <a:r>
              <a:rPr lang="da-DK" sz="1100" dirty="0">
                <a:latin typeface="IBM Plex Sans Light" panose="020B0403050203000203" pitchFamily="34" charset="0"/>
              </a:rPr>
              <a:t>, og </a:t>
            </a:r>
            <a:r>
              <a:rPr lang="da-DK" sz="1100" b="1" dirty="0">
                <a:latin typeface="IBM Plex Sans" panose="020B0503050203000203" pitchFamily="34" charset="0"/>
              </a:rPr>
              <a:t>eksporter flere referencer på én gang</a:t>
            </a:r>
            <a:r>
              <a:rPr lang="da-DK" sz="1100" dirty="0">
                <a:latin typeface="IBM Plex Sans Light" panose="020B0403050203000203" pitchFamily="34" charset="0"/>
              </a:rPr>
              <a:t>. Dette er praktisk, hvis du vil arbejde med flere kilder samtidig.</a:t>
            </a:r>
          </a:p>
        </p:txBody>
      </p:sp>
      <p:pic>
        <p:nvPicPr>
          <p:cNvPr id="19" name="Billede 3">
            <a:extLst>
              <a:ext uri="{FF2B5EF4-FFF2-40B4-BE49-F238E27FC236}">
                <a16:creationId xmlns:a16="http://schemas.microsoft.com/office/drawing/2014/main" id="{F7AE9C4F-A220-458D-814D-C7002AD0006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56628" y="3298371"/>
            <a:ext cx="355159" cy="98235"/>
          </a:xfrm>
          <a:prstGeom prst="rect">
            <a:avLst/>
          </a:prstGeom>
        </p:spPr>
      </p:pic>
      <p:sp>
        <p:nvSpPr>
          <p:cNvPr id="20" name="Tekstfelt 19">
            <a:extLst>
              <a:ext uri="{FF2B5EF4-FFF2-40B4-BE49-F238E27FC236}">
                <a16:creationId xmlns:a16="http://schemas.microsoft.com/office/drawing/2014/main" id="{D92B4970-1F77-4441-4A96-47771988CB1B}"/>
              </a:ext>
            </a:extLst>
          </p:cNvPr>
          <p:cNvSpPr txBox="1"/>
          <p:nvPr/>
        </p:nvSpPr>
        <p:spPr>
          <a:xfrm>
            <a:off x="467509" y="1893573"/>
            <a:ext cx="6097904" cy="571951"/>
          </a:xfrm>
          <a:prstGeom prst="rect">
            <a:avLst/>
          </a:prstGeom>
          <a:noFill/>
        </p:spPr>
        <p:txBody>
          <a:bodyPr wrap="square">
            <a:spAutoFit/>
          </a:bodyPr>
          <a:lstStyle/>
          <a:p>
            <a:pPr marL="0" indent="0">
              <a:lnSpc>
                <a:spcPts val="2320"/>
              </a:lnSpc>
              <a:buNone/>
            </a:pPr>
            <a:r>
              <a:rPr lang="da-DK" sz="1100" dirty="0">
                <a:latin typeface="IBM Plex Sans" panose="020B0503050203000203" pitchFamily="34" charset="0"/>
              </a:rPr>
              <a:t>Du har to muligheder:</a:t>
            </a:r>
          </a:p>
          <a:p>
            <a:endParaRPr lang="da-DK" sz="1200" dirty="0">
              <a:latin typeface="IBM Plex Sans Light" panose="020B0403050203000203" pitchFamily="34" charset="0"/>
            </a:endParaRPr>
          </a:p>
        </p:txBody>
      </p:sp>
    </p:spTree>
    <p:extLst>
      <p:ext uri="{BB962C8B-B14F-4D97-AF65-F5344CB8AC3E}">
        <p14:creationId xmlns:p14="http://schemas.microsoft.com/office/powerpoint/2010/main" val="3637808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CC1B5-8AFB-C4DD-8D5F-A9AE141BE8F7}"/>
            </a:ext>
          </a:extLst>
        </p:cNvPr>
        <p:cNvGrpSpPr/>
        <p:nvPr/>
      </p:nvGrpSpPr>
      <p:grpSpPr>
        <a:xfrm>
          <a:off x="0" y="0"/>
          <a:ext cx="0" cy="0"/>
          <a:chOff x="0" y="0"/>
          <a:chExt cx="0" cy="0"/>
        </a:xfrm>
      </p:grpSpPr>
      <p:sp>
        <p:nvSpPr>
          <p:cNvPr id="43" name="Rektangel 42">
            <a:extLst>
              <a:ext uri="{FF2B5EF4-FFF2-40B4-BE49-F238E27FC236}">
                <a16:creationId xmlns:a16="http://schemas.microsoft.com/office/drawing/2014/main" id="{67A3488A-80BA-59FC-63F6-419183D380F2}"/>
              </a:ext>
            </a:extLst>
          </p:cNvPr>
          <p:cNvSpPr>
            <a:spLocks/>
          </p:cNvSpPr>
          <p:nvPr/>
        </p:nvSpPr>
        <p:spPr>
          <a:xfrm>
            <a:off x="360000" y="2955423"/>
            <a:ext cx="11472000" cy="2665738"/>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noFill/>
            </a:endParaRPr>
          </a:p>
        </p:txBody>
      </p:sp>
      <p:sp>
        <p:nvSpPr>
          <p:cNvPr id="5" name="Pladsholder til slidenummer 4">
            <a:extLst>
              <a:ext uri="{FF2B5EF4-FFF2-40B4-BE49-F238E27FC236}">
                <a16:creationId xmlns:a16="http://schemas.microsoft.com/office/drawing/2014/main" id="{09C6B60F-08E9-77A3-61F4-F24B5008D8D5}"/>
              </a:ext>
            </a:extLst>
          </p:cNvPr>
          <p:cNvSpPr>
            <a:spLocks noGrp="1"/>
          </p:cNvSpPr>
          <p:nvPr>
            <p:ph type="sldNum" sz="quarter" idx="12"/>
          </p:nvPr>
        </p:nvSpPr>
        <p:spPr/>
        <p:txBody>
          <a:bodyPr/>
          <a:lstStyle/>
          <a:p>
            <a:fld id="{E90B35B4-2054-4E4A-9D5F-BD2D9810F75C}" type="slidenum">
              <a:rPr lang="da-DK" smtClean="0"/>
              <a:pPr/>
              <a:t>7</a:t>
            </a:fld>
            <a:endParaRPr lang="da-DK" dirty="0"/>
          </a:p>
        </p:txBody>
      </p:sp>
      <p:sp>
        <p:nvSpPr>
          <p:cNvPr id="26" name="Tekstfelt 25">
            <a:extLst>
              <a:ext uri="{FF2B5EF4-FFF2-40B4-BE49-F238E27FC236}">
                <a16:creationId xmlns:a16="http://schemas.microsoft.com/office/drawing/2014/main" id="{0D806ABF-B732-4EB3-BA97-3F9CE9E3CE0A}"/>
              </a:ext>
            </a:extLst>
          </p:cNvPr>
          <p:cNvSpPr txBox="1"/>
          <p:nvPr/>
        </p:nvSpPr>
        <p:spPr>
          <a:xfrm>
            <a:off x="576000" y="4446000"/>
            <a:ext cx="1902495" cy="507831"/>
          </a:xfrm>
          <a:prstGeom prst="rect">
            <a:avLst/>
          </a:prstGeom>
          <a:noFill/>
        </p:spPr>
        <p:txBody>
          <a:bodyPr wrap="square" lIns="0" tIns="0" rIns="0" bIns="0" rtlCol="0">
            <a:spAutoFit/>
          </a:bodyPr>
          <a:lstStyle/>
          <a:p>
            <a:r>
              <a:rPr lang="da-DK" sz="1100" dirty="0">
                <a:latin typeface="IBM Plex Sans" panose="020B0503050203000203" pitchFamily="34" charset="0"/>
              </a:rPr>
              <a:t>1. </a:t>
            </a:r>
            <a:r>
              <a:rPr lang="da-DK" sz="1100" b="1" dirty="0">
                <a:latin typeface="IBM Plex Sans" panose="020B0503050203000203" pitchFamily="34" charset="0"/>
              </a:rPr>
              <a:t>Find materialet </a:t>
            </a:r>
            <a:r>
              <a:rPr lang="da-DK" sz="1100" dirty="0">
                <a:latin typeface="IBM Plex Sans" panose="020B0503050203000203" pitchFamily="34" charset="0"/>
              </a:rPr>
              <a:t>i Bibliotek.dk og åbn posten.</a:t>
            </a:r>
          </a:p>
          <a:p>
            <a:endParaRPr lang="da-DK" sz="1100" dirty="0">
              <a:latin typeface="IBM Plex Sans" panose="020B0503050203000203" pitchFamily="34" charset="0"/>
            </a:endParaRPr>
          </a:p>
        </p:txBody>
      </p:sp>
      <p:sp>
        <p:nvSpPr>
          <p:cNvPr id="21" name="Tekstfelt 20">
            <a:extLst>
              <a:ext uri="{FF2B5EF4-FFF2-40B4-BE49-F238E27FC236}">
                <a16:creationId xmlns:a16="http://schemas.microsoft.com/office/drawing/2014/main" id="{BBEF3CD4-4A24-9330-1076-24000F16ADF3}"/>
              </a:ext>
            </a:extLst>
          </p:cNvPr>
          <p:cNvSpPr txBox="1"/>
          <p:nvPr/>
        </p:nvSpPr>
        <p:spPr>
          <a:xfrm>
            <a:off x="190958" y="522000"/>
            <a:ext cx="385042" cy="369332"/>
          </a:xfrm>
          <a:prstGeom prst="rect">
            <a:avLst/>
          </a:prstGeom>
          <a:noFill/>
        </p:spPr>
        <p:txBody>
          <a:bodyPr wrap="none" rtlCol="0">
            <a:spAutoFit/>
          </a:bodyPr>
          <a:lstStyle/>
          <a:p>
            <a:r>
              <a:rPr lang="da-DK" dirty="0">
                <a:solidFill>
                  <a:schemeClr val="tx2"/>
                </a:solidFill>
                <a:latin typeface="IBM Plex Serif" panose="02060503050406000203" pitchFamily="18" charset="77"/>
              </a:rPr>
              <a:t>4.</a:t>
            </a:r>
          </a:p>
        </p:txBody>
      </p:sp>
      <p:sp>
        <p:nvSpPr>
          <p:cNvPr id="7" name="Pladsholder til indhold 2">
            <a:extLst>
              <a:ext uri="{FF2B5EF4-FFF2-40B4-BE49-F238E27FC236}">
                <a16:creationId xmlns:a16="http://schemas.microsoft.com/office/drawing/2014/main" id="{7CE6ECB3-AD72-4E8D-D4D7-13E2617B31B4}"/>
              </a:ext>
            </a:extLst>
          </p:cNvPr>
          <p:cNvSpPr txBox="1">
            <a:spLocks/>
          </p:cNvSpPr>
          <p:nvPr/>
        </p:nvSpPr>
        <p:spPr>
          <a:xfrm>
            <a:off x="576000" y="576000"/>
            <a:ext cx="7188299" cy="1042670"/>
          </a:xfrm>
          <a:prstGeom prst="rect">
            <a:avLst/>
          </a:prstGeom>
          <a:solidFill>
            <a:schemeClr val="bg1">
              <a:alpha val="50000"/>
            </a:schemeClr>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latin typeface="IBM Plex Serif" panose="02060503050406000203" pitchFamily="18" charset="77"/>
              </a:rPr>
              <a:t>Eksporter referencer direkte fra posten</a:t>
            </a:r>
          </a:p>
          <a:p>
            <a:pPr marL="0" indent="0">
              <a:lnSpc>
                <a:spcPts val="2320"/>
              </a:lnSpc>
              <a:buNone/>
            </a:pPr>
            <a:r>
              <a:rPr lang="da-DK" sz="1600" dirty="0">
                <a:latin typeface="IBM Plex Sans Light" panose="020B0403050203000203" pitchFamily="34" charset="0"/>
              </a:rPr>
              <a:t>Sørg for at være logget ind i dit referencesystem for en problemfri overførsel.</a:t>
            </a:r>
          </a:p>
        </p:txBody>
      </p:sp>
      <p:pic>
        <p:nvPicPr>
          <p:cNvPr id="3" name="Billede 2">
            <a:extLst>
              <a:ext uri="{FF2B5EF4-FFF2-40B4-BE49-F238E27FC236}">
                <a16:creationId xmlns:a16="http://schemas.microsoft.com/office/drawing/2014/main" id="{F85BDBEC-C06F-45BF-780A-0FD9350C4A7B}"/>
              </a:ext>
            </a:extLst>
          </p:cNvPr>
          <p:cNvPicPr>
            <a:picLocks noChangeAspect="1"/>
          </p:cNvPicPr>
          <p:nvPr/>
        </p:nvPicPr>
        <p:blipFill>
          <a:blip r:embed="rId2"/>
          <a:srcRect/>
          <a:stretch/>
        </p:blipFill>
        <p:spPr>
          <a:xfrm>
            <a:off x="576000" y="2286000"/>
            <a:ext cx="1980000" cy="1980000"/>
          </a:xfrm>
          <a:prstGeom prst="rect">
            <a:avLst/>
          </a:prstGeom>
          <a:ln w="25400">
            <a:solidFill>
              <a:schemeClr val="tx2"/>
            </a:solidFill>
          </a:ln>
        </p:spPr>
      </p:pic>
      <p:pic>
        <p:nvPicPr>
          <p:cNvPr id="4" name="Billede 3">
            <a:extLst>
              <a:ext uri="{FF2B5EF4-FFF2-40B4-BE49-F238E27FC236}">
                <a16:creationId xmlns:a16="http://schemas.microsoft.com/office/drawing/2014/main" id="{A88DD447-DD55-776C-27E9-0F56D51CDD60}"/>
              </a:ext>
            </a:extLst>
          </p:cNvPr>
          <p:cNvPicPr>
            <a:picLocks noChangeAspect="1"/>
          </p:cNvPicPr>
          <p:nvPr/>
        </p:nvPicPr>
        <p:blipFill>
          <a:blip r:embed="rId3"/>
          <a:srcRect/>
          <a:stretch/>
        </p:blipFill>
        <p:spPr>
          <a:xfrm>
            <a:off x="2840670" y="2286000"/>
            <a:ext cx="1980000" cy="1980000"/>
          </a:xfrm>
          <a:prstGeom prst="rect">
            <a:avLst/>
          </a:prstGeom>
          <a:ln w="25400">
            <a:solidFill>
              <a:schemeClr val="tx2"/>
            </a:solidFill>
          </a:ln>
        </p:spPr>
      </p:pic>
      <p:pic>
        <p:nvPicPr>
          <p:cNvPr id="6" name="Billede 5">
            <a:extLst>
              <a:ext uri="{FF2B5EF4-FFF2-40B4-BE49-F238E27FC236}">
                <a16:creationId xmlns:a16="http://schemas.microsoft.com/office/drawing/2014/main" id="{9245A285-81F6-02BE-E85A-C982F063F351}"/>
              </a:ext>
            </a:extLst>
          </p:cNvPr>
          <p:cNvPicPr>
            <a:picLocks noChangeAspect="1"/>
          </p:cNvPicPr>
          <p:nvPr/>
        </p:nvPicPr>
        <p:blipFill>
          <a:blip r:embed="rId4"/>
          <a:srcRect/>
          <a:stretch/>
        </p:blipFill>
        <p:spPr>
          <a:xfrm>
            <a:off x="5105340" y="2286000"/>
            <a:ext cx="1980000" cy="1980000"/>
          </a:xfrm>
          <a:prstGeom prst="rect">
            <a:avLst/>
          </a:prstGeom>
          <a:ln w="25400">
            <a:solidFill>
              <a:schemeClr val="tx2"/>
            </a:solidFill>
          </a:ln>
        </p:spPr>
      </p:pic>
      <p:pic>
        <p:nvPicPr>
          <p:cNvPr id="8" name="Billede 7">
            <a:extLst>
              <a:ext uri="{FF2B5EF4-FFF2-40B4-BE49-F238E27FC236}">
                <a16:creationId xmlns:a16="http://schemas.microsoft.com/office/drawing/2014/main" id="{C9B4ACBC-BC16-55BF-BB39-B151BE4D850A}"/>
              </a:ext>
            </a:extLst>
          </p:cNvPr>
          <p:cNvPicPr>
            <a:picLocks noChangeAspect="1"/>
          </p:cNvPicPr>
          <p:nvPr/>
        </p:nvPicPr>
        <p:blipFill>
          <a:blip r:embed="rId5"/>
          <a:srcRect/>
          <a:stretch/>
        </p:blipFill>
        <p:spPr>
          <a:xfrm>
            <a:off x="7370010" y="2286000"/>
            <a:ext cx="1980000" cy="1980000"/>
          </a:xfrm>
          <a:prstGeom prst="rect">
            <a:avLst/>
          </a:prstGeom>
          <a:ln w="25400">
            <a:solidFill>
              <a:schemeClr val="tx2"/>
            </a:solidFill>
          </a:ln>
        </p:spPr>
      </p:pic>
      <p:pic>
        <p:nvPicPr>
          <p:cNvPr id="9" name="Billede 8">
            <a:extLst>
              <a:ext uri="{FF2B5EF4-FFF2-40B4-BE49-F238E27FC236}">
                <a16:creationId xmlns:a16="http://schemas.microsoft.com/office/drawing/2014/main" id="{4E5DF6D6-25CF-290B-7260-E4BA381F7B21}"/>
              </a:ext>
            </a:extLst>
          </p:cNvPr>
          <p:cNvPicPr>
            <a:picLocks noChangeAspect="1"/>
          </p:cNvPicPr>
          <p:nvPr/>
        </p:nvPicPr>
        <p:blipFill>
          <a:blip r:embed="rId6"/>
          <a:srcRect/>
          <a:stretch/>
        </p:blipFill>
        <p:spPr>
          <a:xfrm>
            <a:off x="9634680" y="2286000"/>
            <a:ext cx="1980000" cy="1980000"/>
          </a:xfrm>
          <a:prstGeom prst="rect">
            <a:avLst/>
          </a:prstGeom>
          <a:ln w="25400">
            <a:solidFill>
              <a:schemeClr val="tx2"/>
            </a:solidFill>
          </a:ln>
        </p:spPr>
      </p:pic>
      <p:sp>
        <p:nvSpPr>
          <p:cNvPr id="14" name="Tekstfelt 13">
            <a:extLst>
              <a:ext uri="{FF2B5EF4-FFF2-40B4-BE49-F238E27FC236}">
                <a16:creationId xmlns:a16="http://schemas.microsoft.com/office/drawing/2014/main" id="{4A10C9D6-7922-0478-5E17-7B8136C2EED5}"/>
              </a:ext>
            </a:extLst>
          </p:cNvPr>
          <p:cNvSpPr txBox="1"/>
          <p:nvPr/>
        </p:nvSpPr>
        <p:spPr>
          <a:xfrm>
            <a:off x="2840670" y="4446000"/>
            <a:ext cx="1854687" cy="338554"/>
          </a:xfrm>
          <a:prstGeom prst="rect">
            <a:avLst/>
          </a:prstGeom>
          <a:noFill/>
        </p:spPr>
        <p:txBody>
          <a:bodyPr wrap="square" lIns="0" tIns="0" rIns="0" bIns="0" rtlCol="0">
            <a:spAutoFit/>
          </a:bodyPr>
          <a:lstStyle/>
          <a:p>
            <a:r>
              <a:rPr lang="da-DK" sz="1100" dirty="0">
                <a:latin typeface="IBM Plex Sans" panose="020B0503050203000203" pitchFamily="34" charset="0"/>
              </a:rPr>
              <a:t>2. </a:t>
            </a:r>
            <a:r>
              <a:rPr lang="da-DK" sz="1100" b="1" dirty="0">
                <a:latin typeface="IBM Plex Sans" panose="020B0503050203000203" pitchFamily="34" charset="0"/>
              </a:rPr>
              <a:t>Klik på materialet </a:t>
            </a:r>
            <a:r>
              <a:rPr lang="da-DK" sz="1100" dirty="0">
                <a:latin typeface="IBM Plex Sans" panose="020B0503050203000203" pitchFamily="34" charset="0"/>
              </a:rPr>
              <a:t>og vælg materialetype.</a:t>
            </a:r>
          </a:p>
        </p:txBody>
      </p:sp>
      <p:sp>
        <p:nvSpPr>
          <p:cNvPr id="15" name="Tekstfelt 14">
            <a:extLst>
              <a:ext uri="{FF2B5EF4-FFF2-40B4-BE49-F238E27FC236}">
                <a16:creationId xmlns:a16="http://schemas.microsoft.com/office/drawing/2014/main" id="{AF73198D-2738-F344-E7D0-4BD095F78788}"/>
              </a:ext>
            </a:extLst>
          </p:cNvPr>
          <p:cNvSpPr txBox="1"/>
          <p:nvPr/>
        </p:nvSpPr>
        <p:spPr>
          <a:xfrm>
            <a:off x="5105340" y="4446001"/>
            <a:ext cx="1820261" cy="507831"/>
          </a:xfrm>
          <a:prstGeom prst="rect">
            <a:avLst/>
          </a:prstGeom>
          <a:noFill/>
        </p:spPr>
        <p:txBody>
          <a:bodyPr wrap="square" lIns="0" tIns="0" rIns="0" bIns="0" rtlCol="0">
            <a:spAutoFit/>
          </a:bodyPr>
          <a:lstStyle/>
          <a:p>
            <a:r>
              <a:rPr lang="da-DK" sz="1100" dirty="0">
                <a:latin typeface="IBM Plex Sans" panose="020B0503050203000203" pitchFamily="34" charset="0"/>
              </a:rPr>
              <a:t>3. </a:t>
            </a:r>
            <a:r>
              <a:rPr lang="da-DK" sz="1100" b="1" dirty="0" err="1">
                <a:latin typeface="IBM Plex Sans" panose="020B0503050203000203" pitchFamily="34" charset="0"/>
              </a:rPr>
              <a:t>Scroll</a:t>
            </a:r>
            <a:r>
              <a:rPr lang="da-DK" sz="1100" b="1" dirty="0">
                <a:latin typeface="IBM Plex Sans" panose="020B0503050203000203" pitchFamily="34" charset="0"/>
              </a:rPr>
              <a:t> ned</a:t>
            </a:r>
            <a:r>
              <a:rPr lang="da-DK" sz="1100" dirty="0">
                <a:latin typeface="IBM Plex Sans" panose="020B0503050203000203" pitchFamily="34" charset="0"/>
              </a:rPr>
              <a:t> til </a:t>
            </a:r>
            <a:r>
              <a:rPr lang="da-DK" sz="1100" b="1" dirty="0">
                <a:latin typeface="IBM Plex Sans" panose="020B0503050203000203" pitchFamily="34" charset="0"/>
              </a:rPr>
              <a:t>Udgaver, </a:t>
            </a:r>
            <a:r>
              <a:rPr lang="da-DK" sz="1100" dirty="0">
                <a:latin typeface="IBM Plex Sans" panose="020B0503050203000203" pitchFamily="34" charset="0"/>
              </a:rPr>
              <a:t>Vælg den udgave, du har anvendt i din opgave.</a:t>
            </a:r>
          </a:p>
        </p:txBody>
      </p:sp>
      <p:sp>
        <p:nvSpPr>
          <p:cNvPr id="17" name="Tekstfelt 16">
            <a:extLst>
              <a:ext uri="{FF2B5EF4-FFF2-40B4-BE49-F238E27FC236}">
                <a16:creationId xmlns:a16="http://schemas.microsoft.com/office/drawing/2014/main" id="{78F54E6B-E176-69CE-D525-F4B9C6FB4EC2}"/>
              </a:ext>
            </a:extLst>
          </p:cNvPr>
          <p:cNvSpPr txBox="1"/>
          <p:nvPr/>
        </p:nvSpPr>
        <p:spPr>
          <a:xfrm>
            <a:off x="7370010" y="4446000"/>
            <a:ext cx="1772453" cy="338554"/>
          </a:xfrm>
          <a:prstGeom prst="rect">
            <a:avLst/>
          </a:prstGeom>
          <a:noFill/>
        </p:spPr>
        <p:txBody>
          <a:bodyPr wrap="square" lIns="0" tIns="0" rIns="0" bIns="0" rtlCol="0">
            <a:spAutoFit/>
          </a:bodyPr>
          <a:lstStyle/>
          <a:p>
            <a:r>
              <a:rPr lang="da-DK" sz="1100" dirty="0">
                <a:latin typeface="IBM Plex Sans" panose="020B0503050203000203" pitchFamily="34" charset="0"/>
              </a:rPr>
              <a:t>4. Klik på </a:t>
            </a:r>
            <a:r>
              <a:rPr lang="da-DK" sz="1100" b="1" dirty="0">
                <a:latin typeface="IBM Plex Sans" panose="020B0503050203000203" pitchFamily="34" charset="0"/>
              </a:rPr>
              <a:t>Hent reference </a:t>
            </a:r>
            <a:r>
              <a:rPr lang="da-DK" sz="1100" dirty="0">
                <a:latin typeface="IBM Plex Sans" panose="020B0503050203000203" pitchFamily="34" charset="0"/>
              </a:rPr>
              <a:t>på detaljesiden.</a:t>
            </a:r>
          </a:p>
        </p:txBody>
      </p:sp>
      <p:pic>
        <p:nvPicPr>
          <p:cNvPr id="23" name="Billede 22">
            <a:extLst>
              <a:ext uri="{FF2B5EF4-FFF2-40B4-BE49-F238E27FC236}">
                <a16:creationId xmlns:a16="http://schemas.microsoft.com/office/drawing/2014/main" id="{CB0078EC-CD91-6DEA-4094-98901568691C}"/>
              </a:ext>
            </a:extLst>
          </p:cNvPr>
          <p:cNvPicPr>
            <a:picLocks noChangeAspect="1"/>
          </p:cNvPicPr>
          <p:nvPr/>
        </p:nvPicPr>
        <p:blipFill>
          <a:blip r:embed="rId7"/>
          <a:stretch>
            <a:fillRect/>
          </a:stretch>
        </p:blipFill>
        <p:spPr>
          <a:xfrm>
            <a:off x="3025180" y="3390348"/>
            <a:ext cx="186594" cy="298550"/>
          </a:xfrm>
          <a:prstGeom prst="rect">
            <a:avLst/>
          </a:prstGeom>
        </p:spPr>
      </p:pic>
      <p:pic>
        <p:nvPicPr>
          <p:cNvPr id="28" name="Billede 27">
            <a:extLst>
              <a:ext uri="{FF2B5EF4-FFF2-40B4-BE49-F238E27FC236}">
                <a16:creationId xmlns:a16="http://schemas.microsoft.com/office/drawing/2014/main" id="{FAB5A24F-9C24-3E97-066E-ECA146236DAF}"/>
              </a:ext>
            </a:extLst>
          </p:cNvPr>
          <p:cNvPicPr>
            <a:picLocks noChangeAspect="1"/>
          </p:cNvPicPr>
          <p:nvPr/>
        </p:nvPicPr>
        <p:blipFill>
          <a:blip r:embed="rId7"/>
          <a:stretch>
            <a:fillRect/>
          </a:stretch>
        </p:blipFill>
        <p:spPr>
          <a:xfrm>
            <a:off x="7764299" y="3429000"/>
            <a:ext cx="186594" cy="298550"/>
          </a:xfrm>
          <a:prstGeom prst="rect">
            <a:avLst/>
          </a:prstGeom>
        </p:spPr>
      </p:pic>
      <p:sp>
        <p:nvSpPr>
          <p:cNvPr id="29" name="Tekstfelt 28">
            <a:extLst>
              <a:ext uri="{FF2B5EF4-FFF2-40B4-BE49-F238E27FC236}">
                <a16:creationId xmlns:a16="http://schemas.microsoft.com/office/drawing/2014/main" id="{BB464E13-5376-5352-9567-41BB3098DA9C}"/>
              </a:ext>
            </a:extLst>
          </p:cNvPr>
          <p:cNvSpPr txBox="1"/>
          <p:nvPr/>
        </p:nvSpPr>
        <p:spPr>
          <a:xfrm>
            <a:off x="9634680" y="4446001"/>
            <a:ext cx="1980000" cy="338554"/>
          </a:xfrm>
          <a:prstGeom prst="rect">
            <a:avLst/>
          </a:prstGeom>
          <a:noFill/>
        </p:spPr>
        <p:txBody>
          <a:bodyPr wrap="square" lIns="0" tIns="0" rIns="0" bIns="0" rtlCol="0">
            <a:spAutoFit/>
          </a:bodyPr>
          <a:lstStyle/>
          <a:p>
            <a:r>
              <a:rPr lang="da-DK" sz="1100" b="1" dirty="0">
                <a:latin typeface="IBM Plex Sans" panose="020B0503050203000203" pitchFamily="34" charset="0"/>
              </a:rPr>
              <a:t>Vælg det referenceværktøj, </a:t>
            </a:r>
            <a:r>
              <a:rPr lang="da-DK" sz="1100" dirty="0">
                <a:latin typeface="IBM Plex Sans" panose="020B0503050203000203" pitchFamily="34" charset="0"/>
              </a:rPr>
              <a:t>som passer bedst til dit behov. </a:t>
            </a:r>
          </a:p>
        </p:txBody>
      </p:sp>
      <p:pic>
        <p:nvPicPr>
          <p:cNvPr id="16" name="Billede 15">
            <a:extLst>
              <a:ext uri="{FF2B5EF4-FFF2-40B4-BE49-F238E27FC236}">
                <a16:creationId xmlns:a16="http://schemas.microsoft.com/office/drawing/2014/main" id="{4B27739B-1E26-B5D8-B839-E66ECCEF30B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656784" y="3209980"/>
            <a:ext cx="72022" cy="132040"/>
          </a:xfrm>
          <a:prstGeom prst="rect">
            <a:avLst/>
          </a:prstGeom>
        </p:spPr>
      </p:pic>
      <p:pic>
        <p:nvPicPr>
          <p:cNvPr id="22" name="Billede 21">
            <a:extLst>
              <a:ext uri="{FF2B5EF4-FFF2-40B4-BE49-F238E27FC236}">
                <a16:creationId xmlns:a16="http://schemas.microsoft.com/office/drawing/2014/main" id="{0345493D-EADA-6FFF-A1B9-C35EA1D80A7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925587" y="3209980"/>
            <a:ext cx="72022" cy="132040"/>
          </a:xfrm>
          <a:prstGeom prst="rect">
            <a:avLst/>
          </a:prstGeom>
        </p:spPr>
      </p:pic>
      <p:pic>
        <p:nvPicPr>
          <p:cNvPr id="24" name="Billede 23">
            <a:extLst>
              <a:ext uri="{FF2B5EF4-FFF2-40B4-BE49-F238E27FC236}">
                <a16:creationId xmlns:a16="http://schemas.microsoft.com/office/drawing/2014/main" id="{3DA82F41-6202-B60C-359D-06B7CCB0357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194390" y="3209980"/>
            <a:ext cx="72022" cy="132040"/>
          </a:xfrm>
          <a:prstGeom prst="rect">
            <a:avLst/>
          </a:prstGeom>
        </p:spPr>
      </p:pic>
      <p:pic>
        <p:nvPicPr>
          <p:cNvPr id="25" name="Billede 24">
            <a:extLst>
              <a:ext uri="{FF2B5EF4-FFF2-40B4-BE49-F238E27FC236}">
                <a16:creationId xmlns:a16="http://schemas.microsoft.com/office/drawing/2014/main" id="{F3ABEAA1-E2FB-D211-B431-112A9BD4D2A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3194" y="3209980"/>
            <a:ext cx="72022" cy="132040"/>
          </a:xfrm>
          <a:prstGeom prst="rect">
            <a:avLst/>
          </a:prstGeom>
        </p:spPr>
      </p:pic>
      <p:pic>
        <p:nvPicPr>
          <p:cNvPr id="30" name="Billede 29">
            <a:extLst>
              <a:ext uri="{FF2B5EF4-FFF2-40B4-BE49-F238E27FC236}">
                <a16:creationId xmlns:a16="http://schemas.microsoft.com/office/drawing/2014/main" id="{C6F1AF8D-5F44-6443-D41D-741BC880209F}"/>
              </a:ext>
            </a:extLst>
          </p:cNvPr>
          <p:cNvPicPr>
            <a:picLocks noChangeAspect="1"/>
          </p:cNvPicPr>
          <p:nvPr/>
        </p:nvPicPr>
        <p:blipFill>
          <a:blip r:embed="rId7"/>
          <a:stretch>
            <a:fillRect/>
          </a:stretch>
        </p:blipFill>
        <p:spPr>
          <a:xfrm>
            <a:off x="5696569" y="3332334"/>
            <a:ext cx="186594" cy="298550"/>
          </a:xfrm>
          <a:prstGeom prst="rect">
            <a:avLst/>
          </a:prstGeom>
        </p:spPr>
      </p:pic>
      <p:sp>
        <p:nvSpPr>
          <p:cNvPr id="10" name="Ellipse 9">
            <a:extLst>
              <a:ext uri="{FF2B5EF4-FFF2-40B4-BE49-F238E27FC236}">
                <a16:creationId xmlns:a16="http://schemas.microsoft.com/office/drawing/2014/main" id="{FCD0C3E0-C9AD-2047-372E-A7440AF45F2B}"/>
              </a:ext>
            </a:extLst>
          </p:cNvPr>
          <p:cNvSpPr/>
          <p:nvPr/>
        </p:nvSpPr>
        <p:spPr>
          <a:xfrm>
            <a:off x="9542819" y="3347006"/>
            <a:ext cx="1013498" cy="1013498"/>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001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11BE0-3B85-3452-F1F4-85CC3044113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89417CF2-F396-6C80-FCF4-D7CC4CEA0B4E}"/>
              </a:ext>
            </a:extLst>
          </p:cNvPr>
          <p:cNvSpPr>
            <a:spLocks/>
          </p:cNvSpPr>
          <p:nvPr/>
        </p:nvSpPr>
        <p:spPr>
          <a:xfrm>
            <a:off x="360000" y="2955423"/>
            <a:ext cx="11472000" cy="2665738"/>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noFill/>
            </a:endParaRPr>
          </a:p>
        </p:txBody>
      </p:sp>
      <p:sp>
        <p:nvSpPr>
          <p:cNvPr id="5" name="Pladsholder til slidenummer 4">
            <a:extLst>
              <a:ext uri="{FF2B5EF4-FFF2-40B4-BE49-F238E27FC236}">
                <a16:creationId xmlns:a16="http://schemas.microsoft.com/office/drawing/2014/main" id="{BC6A4CA7-1AB9-75BA-FC23-724A61AB76DE}"/>
              </a:ext>
            </a:extLst>
          </p:cNvPr>
          <p:cNvSpPr>
            <a:spLocks noGrp="1"/>
          </p:cNvSpPr>
          <p:nvPr>
            <p:ph type="sldNum" sz="quarter" idx="12"/>
          </p:nvPr>
        </p:nvSpPr>
        <p:spPr/>
        <p:txBody>
          <a:bodyPr/>
          <a:lstStyle/>
          <a:p>
            <a:fld id="{E90B35B4-2054-4E4A-9D5F-BD2D9810F75C}" type="slidenum">
              <a:rPr lang="da-DK" smtClean="0"/>
              <a:pPr/>
              <a:t>8</a:t>
            </a:fld>
            <a:endParaRPr lang="da-DK" dirty="0"/>
          </a:p>
        </p:txBody>
      </p:sp>
      <p:sp>
        <p:nvSpPr>
          <p:cNvPr id="26" name="Tekstfelt 25">
            <a:extLst>
              <a:ext uri="{FF2B5EF4-FFF2-40B4-BE49-F238E27FC236}">
                <a16:creationId xmlns:a16="http://schemas.microsoft.com/office/drawing/2014/main" id="{731BAE96-CF1E-73D8-B680-ECBD84F07347}"/>
              </a:ext>
            </a:extLst>
          </p:cNvPr>
          <p:cNvSpPr txBox="1"/>
          <p:nvPr/>
        </p:nvSpPr>
        <p:spPr>
          <a:xfrm>
            <a:off x="576000" y="4446000"/>
            <a:ext cx="1902495" cy="338554"/>
          </a:xfrm>
          <a:prstGeom prst="rect">
            <a:avLst/>
          </a:prstGeom>
          <a:noFill/>
        </p:spPr>
        <p:txBody>
          <a:bodyPr wrap="square" lIns="0" tIns="0" rIns="0" bIns="0" rtlCol="0">
            <a:spAutoFit/>
          </a:bodyPr>
          <a:lstStyle/>
          <a:p>
            <a:r>
              <a:rPr lang="da-DK" sz="1100" dirty="0">
                <a:latin typeface="IBM Plex Sans" panose="020B0503050203000203" pitchFamily="34" charset="0"/>
              </a:rPr>
              <a:t>1. </a:t>
            </a:r>
            <a:r>
              <a:rPr lang="da-DK" sz="1100" b="1" dirty="0">
                <a:latin typeface="IBM Plex Sans" panose="020B0503050203000203" pitchFamily="34" charset="0"/>
              </a:rPr>
              <a:t>Find materialet </a:t>
            </a:r>
            <a:r>
              <a:rPr lang="da-DK" sz="1100" dirty="0">
                <a:latin typeface="IBM Plex Sans" panose="020B0503050203000203" pitchFamily="34" charset="0"/>
              </a:rPr>
              <a:t>i Bibliotek.dk.</a:t>
            </a:r>
          </a:p>
        </p:txBody>
      </p:sp>
      <p:sp>
        <p:nvSpPr>
          <p:cNvPr id="21" name="Tekstfelt 20">
            <a:extLst>
              <a:ext uri="{FF2B5EF4-FFF2-40B4-BE49-F238E27FC236}">
                <a16:creationId xmlns:a16="http://schemas.microsoft.com/office/drawing/2014/main" id="{1D0A3D21-07CB-E85B-9F51-E856802787F8}"/>
              </a:ext>
            </a:extLst>
          </p:cNvPr>
          <p:cNvSpPr txBox="1"/>
          <p:nvPr/>
        </p:nvSpPr>
        <p:spPr>
          <a:xfrm>
            <a:off x="190958" y="522000"/>
            <a:ext cx="385042" cy="369332"/>
          </a:xfrm>
          <a:prstGeom prst="rect">
            <a:avLst/>
          </a:prstGeom>
          <a:noFill/>
        </p:spPr>
        <p:txBody>
          <a:bodyPr wrap="none" rtlCol="0">
            <a:spAutoFit/>
          </a:bodyPr>
          <a:lstStyle/>
          <a:p>
            <a:r>
              <a:rPr lang="da-DK" dirty="0">
                <a:solidFill>
                  <a:schemeClr val="tx2"/>
                </a:solidFill>
                <a:latin typeface="IBM Plex Serif" panose="02060503050406000203" pitchFamily="18" charset="77"/>
              </a:rPr>
              <a:t>5.</a:t>
            </a:r>
          </a:p>
        </p:txBody>
      </p:sp>
      <p:sp>
        <p:nvSpPr>
          <p:cNvPr id="7" name="Pladsholder til indhold 2">
            <a:extLst>
              <a:ext uri="{FF2B5EF4-FFF2-40B4-BE49-F238E27FC236}">
                <a16:creationId xmlns:a16="http://schemas.microsoft.com/office/drawing/2014/main" id="{7F26A882-403A-5C69-E71E-9CDBCFEF5210}"/>
              </a:ext>
            </a:extLst>
          </p:cNvPr>
          <p:cNvSpPr txBox="1">
            <a:spLocks/>
          </p:cNvSpPr>
          <p:nvPr/>
        </p:nvSpPr>
        <p:spPr>
          <a:xfrm>
            <a:off x="576000" y="576000"/>
            <a:ext cx="7908747" cy="1262042"/>
          </a:xfrm>
          <a:prstGeom prst="rect">
            <a:avLst/>
          </a:prstGeom>
          <a:solidFill>
            <a:schemeClr val="bg1">
              <a:alpha val="50000"/>
            </a:schemeClr>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latin typeface="IBM Plex Serif" panose="02060503050406000203" pitchFamily="18" charset="77"/>
              </a:rPr>
              <a:t>Sådan bruger du Huskelisten som værktøj</a:t>
            </a:r>
          </a:p>
          <a:p>
            <a:pPr marL="0" indent="0">
              <a:lnSpc>
                <a:spcPts val="2320"/>
              </a:lnSpc>
              <a:buNone/>
            </a:pPr>
            <a:r>
              <a:rPr lang="da-DK" sz="1600" dirty="0">
                <a:latin typeface="IBM Plex Sans Light" panose="020B0403050203000203" pitchFamily="34" charset="0"/>
              </a:rPr>
              <a:t>Med Huskeliste-funktionen kan du gemme og overføre flere referencer ad gangen.</a:t>
            </a:r>
          </a:p>
          <a:p>
            <a:pPr marL="0" indent="0">
              <a:buNone/>
            </a:pPr>
            <a:endParaRPr lang="da-DK" sz="1600" dirty="0">
              <a:latin typeface="IBM Plex Sans Light" panose="020B0403050203000203" pitchFamily="34" charset="0"/>
            </a:endParaRPr>
          </a:p>
        </p:txBody>
      </p:sp>
      <p:pic>
        <p:nvPicPr>
          <p:cNvPr id="9" name="Billede 8">
            <a:extLst>
              <a:ext uri="{FF2B5EF4-FFF2-40B4-BE49-F238E27FC236}">
                <a16:creationId xmlns:a16="http://schemas.microsoft.com/office/drawing/2014/main" id="{3E78C702-139E-D564-B0D0-C97B8DFE34BD}"/>
              </a:ext>
            </a:extLst>
          </p:cNvPr>
          <p:cNvPicPr>
            <a:picLocks noChangeAspect="1"/>
          </p:cNvPicPr>
          <p:nvPr/>
        </p:nvPicPr>
        <p:blipFill>
          <a:blip r:embed="rId2"/>
          <a:srcRect/>
          <a:stretch/>
        </p:blipFill>
        <p:spPr>
          <a:xfrm>
            <a:off x="7370010" y="2286000"/>
            <a:ext cx="1980000" cy="1980000"/>
          </a:xfrm>
          <a:prstGeom prst="rect">
            <a:avLst/>
          </a:prstGeom>
          <a:ln w="25400">
            <a:solidFill>
              <a:schemeClr val="tx2"/>
            </a:solidFill>
          </a:ln>
        </p:spPr>
      </p:pic>
      <p:sp>
        <p:nvSpPr>
          <p:cNvPr id="14" name="Tekstfelt 13">
            <a:extLst>
              <a:ext uri="{FF2B5EF4-FFF2-40B4-BE49-F238E27FC236}">
                <a16:creationId xmlns:a16="http://schemas.microsoft.com/office/drawing/2014/main" id="{72210513-AF9F-7685-A142-9A1D6D53B632}"/>
              </a:ext>
            </a:extLst>
          </p:cNvPr>
          <p:cNvSpPr txBox="1"/>
          <p:nvPr/>
        </p:nvSpPr>
        <p:spPr>
          <a:xfrm>
            <a:off x="2838981" y="4446000"/>
            <a:ext cx="1856376" cy="338554"/>
          </a:xfrm>
          <a:prstGeom prst="rect">
            <a:avLst/>
          </a:prstGeom>
          <a:noFill/>
        </p:spPr>
        <p:txBody>
          <a:bodyPr wrap="square" lIns="0" tIns="0" rIns="0" bIns="0" rtlCol="0">
            <a:spAutoFit/>
          </a:bodyPr>
          <a:lstStyle/>
          <a:p>
            <a:r>
              <a:rPr lang="da-DK" sz="1100" dirty="0">
                <a:latin typeface="IBM Plex Sans" panose="020B0503050203000203" pitchFamily="34" charset="0"/>
              </a:rPr>
              <a:t>2. Klik på materialet og vælg</a:t>
            </a:r>
            <a:r>
              <a:rPr lang="da-DK" sz="1100" b="1" dirty="0">
                <a:latin typeface="IBM Plex Sans" panose="020B0503050203000203" pitchFamily="34" charset="0"/>
              </a:rPr>
              <a:t> materialetype</a:t>
            </a:r>
            <a:r>
              <a:rPr lang="da-DK" sz="1100" dirty="0">
                <a:latin typeface="IBM Plex Sans" panose="020B0503050203000203" pitchFamily="34" charset="0"/>
              </a:rPr>
              <a:t>.</a:t>
            </a:r>
          </a:p>
        </p:txBody>
      </p:sp>
      <p:sp>
        <p:nvSpPr>
          <p:cNvPr id="17" name="Tekstfelt 16">
            <a:extLst>
              <a:ext uri="{FF2B5EF4-FFF2-40B4-BE49-F238E27FC236}">
                <a16:creationId xmlns:a16="http://schemas.microsoft.com/office/drawing/2014/main" id="{B566F7A0-30C2-6C63-C9EF-28AA2FE4CC12}"/>
              </a:ext>
            </a:extLst>
          </p:cNvPr>
          <p:cNvSpPr txBox="1"/>
          <p:nvPr/>
        </p:nvSpPr>
        <p:spPr>
          <a:xfrm>
            <a:off x="7368320" y="4446000"/>
            <a:ext cx="2342175" cy="169277"/>
          </a:xfrm>
          <a:prstGeom prst="rect">
            <a:avLst/>
          </a:prstGeom>
          <a:noFill/>
        </p:spPr>
        <p:txBody>
          <a:bodyPr wrap="square" lIns="0" tIns="0" rIns="0" bIns="0" rtlCol="0">
            <a:spAutoFit/>
          </a:bodyPr>
          <a:lstStyle/>
          <a:p>
            <a:r>
              <a:rPr lang="da-DK" sz="1100" dirty="0">
                <a:latin typeface="IBM Plex Sans" panose="020B0503050203000203" pitchFamily="34" charset="0"/>
              </a:rPr>
              <a:t>4.</a:t>
            </a:r>
            <a:r>
              <a:rPr lang="da-DK" sz="1100" b="1" dirty="0">
                <a:latin typeface="IBM Plex Sans" panose="020B0503050203000203" pitchFamily="34" charset="0"/>
              </a:rPr>
              <a:t> Klik på Huskeliste-ikonet </a:t>
            </a:r>
            <a:r>
              <a:rPr lang="da-DK" sz="1100" b="1" dirty="0">
                <a:solidFill>
                  <a:schemeClr val="tx2"/>
                </a:solidFill>
                <a:latin typeface="IBM Plex Sans" panose="020B0503050203000203" pitchFamily="34" charset="0"/>
              </a:rPr>
              <a:t>*</a:t>
            </a:r>
            <a:endParaRPr lang="da-DK" sz="1100" b="1" dirty="0">
              <a:latin typeface="IBM Plex Sans" panose="020B0503050203000203" pitchFamily="34" charset="0"/>
            </a:endParaRPr>
          </a:p>
        </p:txBody>
      </p:sp>
      <p:sp>
        <p:nvSpPr>
          <p:cNvPr id="2" name="Tekstfelt 1">
            <a:extLst>
              <a:ext uri="{FF2B5EF4-FFF2-40B4-BE49-F238E27FC236}">
                <a16:creationId xmlns:a16="http://schemas.microsoft.com/office/drawing/2014/main" id="{4A1035BB-3681-1D06-E5E2-1D6D27A140B7}"/>
              </a:ext>
            </a:extLst>
          </p:cNvPr>
          <p:cNvSpPr txBox="1"/>
          <p:nvPr/>
        </p:nvSpPr>
        <p:spPr>
          <a:xfrm>
            <a:off x="467509" y="1967500"/>
            <a:ext cx="6097904" cy="461665"/>
          </a:xfrm>
          <a:prstGeom prst="rect">
            <a:avLst/>
          </a:prstGeom>
          <a:noFill/>
        </p:spPr>
        <p:txBody>
          <a:bodyPr wrap="square">
            <a:spAutoFit/>
          </a:bodyPr>
          <a:lstStyle/>
          <a:p>
            <a:r>
              <a:rPr lang="da-DK" sz="1100" dirty="0">
                <a:latin typeface="IBM Plex Sans" panose="020B0503050203000203" pitchFamily="34" charset="0"/>
              </a:rPr>
              <a:t>Sådan gemmer du på Huskeliste:</a:t>
            </a:r>
          </a:p>
          <a:p>
            <a:endParaRPr lang="da-DK" sz="1200" dirty="0">
              <a:latin typeface="IBM Plex Sans Light" panose="020B0403050203000203" pitchFamily="34" charset="0"/>
            </a:endParaRPr>
          </a:p>
        </p:txBody>
      </p:sp>
      <p:sp>
        <p:nvSpPr>
          <p:cNvPr id="23" name="Tekstfelt 22">
            <a:extLst>
              <a:ext uri="{FF2B5EF4-FFF2-40B4-BE49-F238E27FC236}">
                <a16:creationId xmlns:a16="http://schemas.microsoft.com/office/drawing/2014/main" id="{5E0B1742-1734-8F18-C149-467DA0CBB3D4}"/>
              </a:ext>
            </a:extLst>
          </p:cNvPr>
          <p:cNvSpPr txBox="1"/>
          <p:nvPr/>
        </p:nvSpPr>
        <p:spPr>
          <a:xfrm>
            <a:off x="576000" y="5157178"/>
            <a:ext cx="7908747" cy="338554"/>
          </a:xfrm>
          <a:prstGeom prst="rect">
            <a:avLst/>
          </a:prstGeom>
          <a:noFill/>
        </p:spPr>
        <p:txBody>
          <a:bodyPr wrap="square" lIns="0" tIns="0" rIns="0" bIns="0" rtlCol="0">
            <a:spAutoFit/>
          </a:bodyPr>
          <a:lstStyle/>
          <a:p>
            <a:r>
              <a:rPr lang="da-DK" sz="1100" b="1" dirty="0">
                <a:solidFill>
                  <a:schemeClr val="tx2"/>
                </a:solidFill>
                <a:latin typeface="IBM Plex Sans" panose="020B0503050203000203" pitchFamily="34" charset="0"/>
              </a:rPr>
              <a:t>*</a:t>
            </a:r>
            <a:r>
              <a:rPr lang="da-DK" sz="1100" b="1" dirty="0">
                <a:latin typeface="IBM Plex Sans" panose="020B0503050203000203" pitchFamily="34" charset="0"/>
              </a:rPr>
              <a:t> Husk at logge ind på Bibliotek.dk</a:t>
            </a:r>
            <a:r>
              <a:rPr lang="da-DK" sz="1100" dirty="0">
                <a:latin typeface="IBM Plex Sans" panose="020B0503050203000203" pitchFamily="34" charset="0"/>
              </a:rPr>
              <a:t>, før du gemmer materialer på Huskelisten. Du kan godt tilføje materialer til Huskelisten uden at være logget ind, men de vil forsvinde, når du lukker Bibliotek.dk, hvis du ikke er logget ind.</a:t>
            </a:r>
          </a:p>
        </p:txBody>
      </p:sp>
      <p:pic>
        <p:nvPicPr>
          <p:cNvPr id="25" name="Billede 24">
            <a:extLst>
              <a:ext uri="{FF2B5EF4-FFF2-40B4-BE49-F238E27FC236}">
                <a16:creationId xmlns:a16="http://schemas.microsoft.com/office/drawing/2014/main" id="{C995251E-6144-858F-BAAD-947555DB6DB8}"/>
              </a:ext>
            </a:extLst>
          </p:cNvPr>
          <p:cNvPicPr>
            <a:picLocks noChangeAspect="1"/>
          </p:cNvPicPr>
          <p:nvPr/>
        </p:nvPicPr>
        <p:blipFill>
          <a:blip r:embed="rId3"/>
          <a:srcRect/>
          <a:stretch/>
        </p:blipFill>
        <p:spPr>
          <a:xfrm>
            <a:off x="576000" y="2286000"/>
            <a:ext cx="1980000" cy="1980000"/>
          </a:xfrm>
          <a:prstGeom prst="rect">
            <a:avLst/>
          </a:prstGeom>
          <a:ln w="25400">
            <a:solidFill>
              <a:schemeClr val="tx2"/>
            </a:solidFill>
          </a:ln>
        </p:spPr>
      </p:pic>
      <p:pic>
        <p:nvPicPr>
          <p:cNvPr id="27" name="Billede 26">
            <a:extLst>
              <a:ext uri="{FF2B5EF4-FFF2-40B4-BE49-F238E27FC236}">
                <a16:creationId xmlns:a16="http://schemas.microsoft.com/office/drawing/2014/main" id="{021168FB-D12E-7004-EA42-4634B32ABADA}"/>
              </a:ext>
            </a:extLst>
          </p:cNvPr>
          <p:cNvPicPr>
            <a:picLocks noChangeAspect="1"/>
          </p:cNvPicPr>
          <p:nvPr/>
        </p:nvPicPr>
        <p:blipFill>
          <a:blip r:embed="rId4"/>
          <a:srcRect/>
          <a:stretch/>
        </p:blipFill>
        <p:spPr>
          <a:xfrm>
            <a:off x="2840670" y="2286000"/>
            <a:ext cx="1980000" cy="1980000"/>
          </a:xfrm>
          <a:prstGeom prst="rect">
            <a:avLst/>
          </a:prstGeom>
          <a:ln w="25400">
            <a:solidFill>
              <a:schemeClr val="tx2"/>
            </a:solidFill>
          </a:ln>
        </p:spPr>
      </p:pic>
      <p:sp>
        <p:nvSpPr>
          <p:cNvPr id="29" name="Tekstfelt 28">
            <a:extLst>
              <a:ext uri="{FF2B5EF4-FFF2-40B4-BE49-F238E27FC236}">
                <a16:creationId xmlns:a16="http://schemas.microsoft.com/office/drawing/2014/main" id="{AD12AB98-3C2E-88BA-DA3F-25B47FDD37EC}"/>
              </a:ext>
            </a:extLst>
          </p:cNvPr>
          <p:cNvSpPr txBox="1"/>
          <p:nvPr/>
        </p:nvSpPr>
        <p:spPr>
          <a:xfrm>
            <a:off x="5103651" y="4446000"/>
            <a:ext cx="1821950" cy="507831"/>
          </a:xfrm>
          <a:prstGeom prst="rect">
            <a:avLst/>
          </a:prstGeom>
          <a:noFill/>
        </p:spPr>
        <p:txBody>
          <a:bodyPr wrap="square" lIns="0" tIns="0" rIns="0" bIns="0" rtlCol="0">
            <a:spAutoFit/>
          </a:bodyPr>
          <a:lstStyle/>
          <a:p>
            <a:r>
              <a:rPr lang="da-DK" sz="1100" dirty="0">
                <a:latin typeface="IBM Plex Sans" panose="020B0503050203000203" pitchFamily="34" charset="0"/>
              </a:rPr>
              <a:t>3. </a:t>
            </a:r>
            <a:r>
              <a:rPr lang="da-DK" sz="1100" b="1" dirty="0" err="1">
                <a:latin typeface="IBM Plex Sans" panose="020B0503050203000203" pitchFamily="34" charset="0"/>
              </a:rPr>
              <a:t>Scroll</a:t>
            </a:r>
            <a:r>
              <a:rPr lang="da-DK" sz="1100" b="1" dirty="0">
                <a:latin typeface="IBM Plex Sans" panose="020B0503050203000203" pitchFamily="34" charset="0"/>
              </a:rPr>
              <a:t> ned </a:t>
            </a:r>
            <a:r>
              <a:rPr lang="da-DK" sz="1100" dirty="0">
                <a:latin typeface="IBM Plex Sans" panose="020B0503050203000203" pitchFamily="34" charset="0"/>
              </a:rPr>
              <a:t>til </a:t>
            </a:r>
            <a:r>
              <a:rPr lang="da-DK" sz="1100" b="1" dirty="0">
                <a:latin typeface="IBM Plex Sans" panose="020B0503050203000203" pitchFamily="34" charset="0"/>
              </a:rPr>
              <a:t>Udgaver, </a:t>
            </a:r>
            <a:r>
              <a:rPr lang="da-DK" sz="1100" dirty="0">
                <a:latin typeface="IBM Plex Sans" panose="020B0503050203000203" pitchFamily="34" charset="0"/>
              </a:rPr>
              <a:t>Vælg den udgave, du har anvendt i din opgave</a:t>
            </a:r>
          </a:p>
        </p:txBody>
      </p:sp>
      <p:pic>
        <p:nvPicPr>
          <p:cNvPr id="30" name="Billede 29">
            <a:extLst>
              <a:ext uri="{FF2B5EF4-FFF2-40B4-BE49-F238E27FC236}">
                <a16:creationId xmlns:a16="http://schemas.microsoft.com/office/drawing/2014/main" id="{DA9270F3-4C48-B054-D00A-DCDBBDAA6EEB}"/>
              </a:ext>
            </a:extLst>
          </p:cNvPr>
          <p:cNvPicPr>
            <a:picLocks noChangeAspect="1"/>
          </p:cNvPicPr>
          <p:nvPr/>
        </p:nvPicPr>
        <p:blipFill>
          <a:blip r:embed="rId5"/>
          <a:stretch>
            <a:fillRect/>
          </a:stretch>
        </p:blipFill>
        <p:spPr>
          <a:xfrm>
            <a:off x="7907146" y="3105310"/>
            <a:ext cx="186594" cy="298550"/>
          </a:xfrm>
          <a:prstGeom prst="rect">
            <a:avLst/>
          </a:prstGeom>
        </p:spPr>
      </p:pic>
      <p:pic>
        <p:nvPicPr>
          <p:cNvPr id="3" name="Billede 2">
            <a:extLst>
              <a:ext uri="{FF2B5EF4-FFF2-40B4-BE49-F238E27FC236}">
                <a16:creationId xmlns:a16="http://schemas.microsoft.com/office/drawing/2014/main" id="{D8AB7BF5-1C96-AA10-E8EA-8E97DC34CBB9}"/>
              </a:ext>
            </a:extLst>
          </p:cNvPr>
          <p:cNvPicPr>
            <a:picLocks noChangeAspect="1"/>
          </p:cNvPicPr>
          <p:nvPr/>
        </p:nvPicPr>
        <p:blipFill>
          <a:blip r:embed="rId5"/>
          <a:stretch>
            <a:fillRect/>
          </a:stretch>
        </p:blipFill>
        <p:spPr>
          <a:xfrm>
            <a:off x="3025180" y="3390348"/>
            <a:ext cx="186594" cy="298550"/>
          </a:xfrm>
          <a:prstGeom prst="rect">
            <a:avLst/>
          </a:prstGeom>
        </p:spPr>
      </p:pic>
      <p:pic>
        <p:nvPicPr>
          <p:cNvPr id="10" name="Billede 9">
            <a:extLst>
              <a:ext uri="{FF2B5EF4-FFF2-40B4-BE49-F238E27FC236}">
                <a16:creationId xmlns:a16="http://schemas.microsoft.com/office/drawing/2014/main" id="{DCE47E2C-9D42-2AC0-1C3C-9AAB4A40B611}"/>
              </a:ext>
            </a:extLst>
          </p:cNvPr>
          <p:cNvPicPr>
            <a:picLocks noChangeAspect="1"/>
          </p:cNvPicPr>
          <p:nvPr/>
        </p:nvPicPr>
        <p:blipFill>
          <a:blip r:embed="rId6"/>
          <a:srcRect/>
          <a:stretch/>
        </p:blipFill>
        <p:spPr>
          <a:xfrm>
            <a:off x="5105340" y="2286000"/>
            <a:ext cx="1980000" cy="1980000"/>
          </a:xfrm>
          <a:prstGeom prst="rect">
            <a:avLst/>
          </a:prstGeom>
          <a:ln w="25400">
            <a:solidFill>
              <a:schemeClr val="tx2"/>
            </a:solidFill>
          </a:ln>
        </p:spPr>
      </p:pic>
      <p:pic>
        <p:nvPicPr>
          <p:cNvPr id="11" name="Billede 10">
            <a:extLst>
              <a:ext uri="{FF2B5EF4-FFF2-40B4-BE49-F238E27FC236}">
                <a16:creationId xmlns:a16="http://schemas.microsoft.com/office/drawing/2014/main" id="{1588F029-B26F-CFB0-174B-D9405CA6C011}"/>
              </a:ext>
            </a:extLst>
          </p:cNvPr>
          <p:cNvPicPr>
            <a:picLocks noChangeAspect="1"/>
          </p:cNvPicPr>
          <p:nvPr/>
        </p:nvPicPr>
        <p:blipFill>
          <a:blip r:embed="rId5"/>
          <a:stretch>
            <a:fillRect/>
          </a:stretch>
        </p:blipFill>
        <p:spPr>
          <a:xfrm>
            <a:off x="5696569" y="3332334"/>
            <a:ext cx="186594" cy="298550"/>
          </a:xfrm>
          <a:prstGeom prst="rect">
            <a:avLst/>
          </a:prstGeom>
        </p:spPr>
      </p:pic>
      <p:pic>
        <p:nvPicPr>
          <p:cNvPr id="12" name="Billede 15">
            <a:extLst>
              <a:ext uri="{FF2B5EF4-FFF2-40B4-BE49-F238E27FC236}">
                <a16:creationId xmlns:a16="http://schemas.microsoft.com/office/drawing/2014/main" id="{153EF093-D489-AEE3-5F88-01B3DFD98B2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656784" y="3209980"/>
            <a:ext cx="72022" cy="132040"/>
          </a:xfrm>
          <a:prstGeom prst="rect">
            <a:avLst/>
          </a:prstGeom>
        </p:spPr>
      </p:pic>
      <p:pic>
        <p:nvPicPr>
          <p:cNvPr id="13" name="Billede 21">
            <a:extLst>
              <a:ext uri="{FF2B5EF4-FFF2-40B4-BE49-F238E27FC236}">
                <a16:creationId xmlns:a16="http://schemas.microsoft.com/office/drawing/2014/main" id="{96031222-343B-C8C4-7F0C-EBFF0C214A9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925587" y="3209980"/>
            <a:ext cx="72022" cy="132040"/>
          </a:xfrm>
          <a:prstGeom prst="rect">
            <a:avLst/>
          </a:prstGeom>
        </p:spPr>
      </p:pic>
      <p:pic>
        <p:nvPicPr>
          <p:cNvPr id="15" name="Billede 23">
            <a:extLst>
              <a:ext uri="{FF2B5EF4-FFF2-40B4-BE49-F238E27FC236}">
                <a16:creationId xmlns:a16="http://schemas.microsoft.com/office/drawing/2014/main" id="{91CCA239-7413-6612-722A-6B76D6F7A8D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194390" y="3209980"/>
            <a:ext cx="72022" cy="132040"/>
          </a:xfrm>
          <a:prstGeom prst="rect">
            <a:avLst/>
          </a:prstGeom>
        </p:spPr>
      </p:pic>
      <p:sp>
        <p:nvSpPr>
          <p:cNvPr id="20" name="Ellipse 19">
            <a:extLst>
              <a:ext uri="{FF2B5EF4-FFF2-40B4-BE49-F238E27FC236}">
                <a16:creationId xmlns:a16="http://schemas.microsoft.com/office/drawing/2014/main" id="{04F2F914-3D6B-0FA6-6DE9-04D4B87C45E0}"/>
              </a:ext>
            </a:extLst>
          </p:cNvPr>
          <p:cNvSpPr/>
          <p:nvPr/>
        </p:nvSpPr>
        <p:spPr>
          <a:xfrm>
            <a:off x="7907146" y="2399017"/>
            <a:ext cx="623687" cy="623687"/>
          </a:xfrm>
          <a:prstGeom prst="ellipse">
            <a:avLst/>
          </a:prstGeom>
          <a:solidFill>
            <a:schemeClr val="bg1"/>
          </a:solid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185A2492-C43B-7FC3-DF77-C0A17FEE7E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9439" y="2501310"/>
            <a:ext cx="419100" cy="419100"/>
          </a:xfrm>
          <a:prstGeom prst="rect">
            <a:avLst/>
          </a:prstGeom>
        </p:spPr>
      </p:pic>
    </p:spTree>
    <p:extLst>
      <p:ext uri="{BB962C8B-B14F-4D97-AF65-F5344CB8AC3E}">
        <p14:creationId xmlns:p14="http://schemas.microsoft.com/office/powerpoint/2010/main" val="135441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04F3-0B4F-8544-057E-23227C9E8D99}"/>
            </a:ext>
          </a:extLst>
        </p:cNvPr>
        <p:cNvGrpSpPr/>
        <p:nvPr/>
      </p:nvGrpSpPr>
      <p:grpSpPr>
        <a:xfrm>
          <a:off x="0" y="0"/>
          <a:ext cx="0" cy="0"/>
          <a:chOff x="0" y="0"/>
          <a:chExt cx="0" cy="0"/>
        </a:xfrm>
      </p:grpSpPr>
      <p:sp>
        <p:nvSpPr>
          <p:cNvPr id="43" name="Rektangel 42">
            <a:extLst>
              <a:ext uri="{FF2B5EF4-FFF2-40B4-BE49-F238E27FC236}">
                <a16:creationId xmlns:a16="http://schemas.microsoft.com/office/drawing/2014/main" id="{2FE8B50D-913E-8CF1-BBCE-B443A53CA082}"/>
              </a:ext>
            </a:extLst>
          </p:cNvPr>
          <p:cNvSpPr>
            <a:spLocks/>
          </p:cNvSpPr>
          <p:nvPr/>
        </p:nvSpPr>
        <p:spPr>
          <a:xfrm>
            <a:off x="360000" y="2955423"/>
            <a:ext cx="11472000" cy="2665738"/>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noFill/>
            </a:endParaRPr>
          </a:p>
        </p:txBody>
      </p:sp>
      <p:sp>
        <p:nvSpPr>
          <p:cNvPr id="5" name="Pladsholder til slidenummer 4">
            <a:extLst>
              <a:ext uri="{FF2B5EF4-FFF2-40B4-BE49-F238E27FC236}">
                <a16:creationId xmlns:a16="http://schemas.microsoft.com/office/drawing/2014/main" id="{CAB47619-2D9E-332D-72B4-2376DEF58CC6}"/>
              </a:ext>
            </a:extLst>
          </p:cNvPr>
          <p:cNvSpPr>
            <a:spLocks noGrp="1"/>
          </p:cNvSpPr>
          <p:nvPr>
            <p:ph type="sldNum" sz="quarter" idx="12"/>
          </p:nvPr>
        </p:nvSpPr>
        <p:spPr/>
        <p:txBody>
          <a:bodyPr/>
          <a:lstStyle/>
          <a:p>
            <a:fld id="{E90B35B4-2054-4E4A-9D5F-BD2D9810F75C}" type="slidenum">
              <a:rPr lang="da-DK" smtClean="0"/>
              <a:pPr/>
              <a:t>9</a:t>
            </a:fld>
            <a:endParaRPr lang="da-DK" dirty="0"/>
          </a:p>
        </p:txBody>
      </p:sp>
      <p:sp>
        <p:nvSpPr>
          <p:cNvPr id="26" name="Tekstfelt 25">
            <a:extLst>
              <a:ext uri="{FF2B5EF4-FFF2-40B4-BE49-F238E27FC236}">
                <a16:creationId xmlns:a16="http://schemas.microsoft.com/office/drawing/2014/main" id="{911A7546-8D56-9929-1D9D-27F4DE5DF719}"/>
              </a:ext>
            </a:extLst>
          </p:cNvPr>
          <p:cNvSpPr txBox="1"/>
          <p:nvPr/>
        </p:nvSpPr>
        <p:spPr>
          <a:xfrm>
            <a:off x="576000" y="4446000"/>
            <a:ext cx="1902495" cy="338554"/>
          </a:xfrm>
          <a:prstGeom prst="rect">
            <a:avLst/>
          </a:prstGeom>
          <a:noFill/>
        </p:spPr>
        <p:txBody>
          <a:bodyPr wrap="square" lIns="0" tIns="0" rIns="0" bIns="0" rtlCol="0">
            <a:spAutoFit/>
          </a:bodyPr>
          <a:lstStyle/>
          <a:p>
            <a:r>
              <a:rPr lang="da-DK" sz="1100" b="1" dirty="0">
                <a:latin typeface="IBM Plex Sans" panose="020B0503050203000203" pitchFamily="34" charset="0"/>
              </a:rPr>
              <a:t>Åbn Huskelisten </a:t>
            </a:r>
            <a:r>
              <a:rPr lang="da-DK" sz="1100" dirty="0">
                <a:latin typeface="IBM Plex Sans" panose="020B0503050203000203" pitchFamily="34" charset="0"/>
              </a:rPr>
              <a:t>øverst til højre på Bibliotek.dk.</a:t>
            </a:r>
          </a:p>
        </p:txBody>
      </p:sp>
      <p:sp>
        <p:nvSpPr>
          <p:cNvPr id="7" name="Pladsholder til indhold 2">
            <a:extLst>
              <a:ext uri="{FF2B5EF4-FFF2-40B4-BE49-F238E27FC236}">
                <a16:creationId xmlns:a16="http://schemas.microsoft.com/office/drawing/2014/main" id="{E0A26462-F119-72EA-C858-C4BE0073608D}"/>
              </a:ext>
            </a:extLst>
          </p:cNvPr>
          <p:cNvSpPr txBox="1">
            <a:spLocks/>
          </p:cNvSpPr>
          <p:nvPr/>
        </p:nvSpPr>
        <p:spPr>
          <a:xfrm>
            <a:off x="576000" y="576000"/>
            <a:ext cx="7908747" cy="369065"/>
          </a:xfrm>
          <a:prstGeom prst="rect">
            <a:avLst/>
          </a:prstGeom>
          <a:solidFill>
            <a:schemeClr val="bg1">
              <a:alpha val="50000"/>
            </a:schemeClr>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solidFill>
                  <a:schemeClr val="tx2"/>
                </a:solidFill>
                <a:latin typeface="IBM Plex Serif" panose="02060503050406000203" pitchFamily="18" charset="77"/>
              </a:rPr>
              <a:t>Eksporter referencer via Huskelisten</a:t>
            </a:r>
          </a:p>
          <a:p>
            <a:pPr marL="0" indent="0">
              <a:lnSpc>
                <a:spcPts val="2320"/>
              </a:lnSpc>
              <a:buNone/>
            </a:pPr>
            <a:r>
              <a:rPr lang="da-DK" sz="1600" dirty="0">
                <a:latin typeface="IBM Plex Sans Light" panose="020B0403050203000203" pitchFamily="34" charset="0"/>
              </a:rPr>
              <a:t>Sørg for at være logget ind i dit referencesystem, før du starter overførslen, for at sikre en problemfri proces.</a:t>
            </a:r>
          </a:p>
        </p:txBody>
      </p:sp>
      <p:pic>
        <p:nvPicPr>
          <p:cNvPr id="3" name="Billede 2">
            <a:extLst>
              <a:ext uri="{FF2B5EF4-FFF2-40B4-BE49-F238E27FC236}">
                <a16:creationId xmlns:a16="http://schemas.microsoft.com/office/drawing/2014/main" id="{974C4BA9-2F5C-2480-1003-6AE8A4C473E8}"/>
              </a:ext>
            </a:extLst>
          </p:cNvPr>
          <p:cNvPicPr>
            <a:picLocks noChangeAspect="1"/>
          </p:cNvPicPr>
          <p:nvPr/>
        </p:nvPicPr>
        <p:blipFill>
          <a:blip r:embed="rId2"/>
          <a:srcRect/>
          <a:stretch/>
        </p:blipFill>
        <p:spPr>
          <a:xfrm>
            <a:off x="576000" y="2286000"/>
            <a:ext cx="1980000" cy="1980000"/>
          </a:xfrm>
          <a:prstGeom prst="rect">
            <a:avLst/>
          </a:prstGeom>
          <a:ln w="25400">
            <a:solidFill>
              <a:schemeClr val="tx2"/>
            </a:solidFill>
          </a:ln>
        </p:spPr>
      </p:pic>
      <p:pic>
        <p:nvPicPr>
          <p:cNvPr id="4" name="Billede 3">
            <a:extLst>
              <a:ext uri="{FF2B5EF4-FFF2-40B4-BE49-F238E27FC236}">
                <a16:creationId xmlns:a16="http://schemas.microsoft.com/office/drawing/2014/main" id="{72D283F0-BA68-E503-EC80-45249BDDF677}"/>
              </a:ext>
            </a:extLst>
          </p:cNvPr>
          <p:cNvPicPr>
            <a:picLocks noChangeAspect="1"/>
          </p:cNvPicPr>
          <p:nvPr/>
        </p:nvPicPr>
        <p:blipFill>
          <a:blip r:embed="rId3"/>
          <a:srcRect/>
          <a:stretch/>
        </p:blipFill>
        <p:spPr>
          <a:xfrm>
            <a:off x="2839961" y="2293435"/>
            <a:ext cx="1980000" cy="1980000"/>
          </a:xfrm>
          <a:prstGeom prst="rect">
            <a:avLst/>
          </a:prstGeom>
          <a:ln w="25400">
            <a:solidFill>
              <a:schemeClr val="tx2"/>
            </a:solidFill>
          </a:ln>
        </p:spPr>
      </p:pic>
      <p:pic>
        <p:nvPicPr>
          <p:cNvPr id="6" name="Billede 5">
            <a:extLst>
              <a:ext uri="{FF2B5EF4-FFF2-40B4-BE49-F238E27FC236}">
                <a16:creationId xmlns:a16="http://schemas.microsoft.com/office/drawing/2014/main" id="{A153721A-CBED-9545-2B8B-D2134771BAD2}"/>
              </a:ext>
            </a:extLst>
          </p:cNvPr>
          <p:cNvPicPr>
            <a:picLocks noChangeAspect="1"/>
          </p:cNvPicPr>
          <p:nvPr/>
        </p:nvPicPr>
        <p:blipFill>
          <a:blip r:embed="rId3"/>
          <a:srcRect/>
          <a:stretch/>
        </p:blipFill>
        <p:spPr>
          <a:xfrm>
            <a:off x="5103922" y="2293435"/>
            <a:ext cx="1980000" cy="1980000"/>
          </a:xfrm>
          <a:prstGeom prst="rect">
            <a:avLst/>
          </a:prstGeom>
          <a:ln w="25400">
            <a:solidFill>
              <a:schemeClr val="tx2"/>
            </a:solidFill>
          </a:ln>
        </p:spPr>
      </p:pic>
      <p:sp>
        <p:nvSpPr>
          <p:cNvPr id="14" name="Tekstfelt 13">
            <a:extLst>
              <a:ext uri="{FF2B5EF4-FFF2-40B4-BE49-F238E27FC236}">
                <a16:creationId xmlns:a16="http://schemas.microsoft.com/office/drawing/2014/main" id="{391B7278-1F3F-652F-9689-7B417A5E258C}"/>
              </a:ext>
            </a:extLst>
          </p:cNvPr>
          <p:cNvSpPr txBox="1"/>
          <p:nvPr/>
        </p:nvSpPr>
        <p:spPr>
          <a:xfrm>
            <a:off x="2837326" y="4446000"/>
            <a:ext cx="1858031" cy="507831"/>
          </a:xfrm>
          <a:prstGeom prst="rect">
            <a:avLst/>
          </a:prstGeom>
          <a:noFill/>
        </p:spPr>
        <p:txBody>
          <a:bodyPr wrap="square" lIns="0" tIns="0" rIns="0" bIns="0" rtlCol="0">
            <a:spAutoFit/>
          </a:bodyPr>
          <a:lstStyle/>
          <a:p>
            <a:r>
              <a:rPr lang="da-DK" sz="1100" b="1" dirty="0">
                <a:latin typeface="IBM Plex Sans" panose="020B0503050203000203" pitchFamily="34" charset="0"/>
              </a:rPr>
              <a:t>Vælg de materialer</a:t>
            </a:r>
            <a:r>
              <a:rPr lang="da-DK" sz="1100" dirty="0">
                <a:latin typeface="IBM Plex Sans" panose="020B0503050203000203" pitchFamily="34" charset="0"/>
              </a:rPr>
              <a:t>, som du vil downloade til referencesystemet.</a:t>
            </a:r>
          </a:p>
        </p:txBody>
      </p:sp>
      <p:sp>
        <p:nvSpPr>
          <p:cNvPr id="15" name="Tekstfelt 14">
            <a:extLst>
              <a:ext uri="{FF2B5EF4-FFF2-40B4-BE49-F238E27FC236}">
                <a16:creationId xmlns:a16="http://schemas.microsoft.com/office/drawing/2014/main" id="{F4777A89-D5AA-F9C1-9568-94BFD6913715}"/>
              </a:ext>
            </a:extLst>
          </p:cNvPr>
          <p:cNvSpPr txBox="1"/>
          <p:nvPr/>
        </p:nvSpPr>
        <p:spPr>
          <a:xfrm>
            <a:off x="5103922" y="4446000"/>
            <a:ext cx="2008577" cy="1015663"/>
          </a:xfrm>
          <a:prstGeom prst="rect">
            <a:avLst/>
          </a:prstGeom>
          <a:noFill/>
        </p:spPr>
        <p:txBody>
          <a:bodyPr wrap="square" lIns="0" tIns="0" rIns="0" bIns="0" rtlCol="0">
            <a:spAutoFit/>
          </a:bodyPr>
          <a:lstStyle/>
          <a:p>
            <a:r>
              <a:rPr lang="da-DK" sz="1100" b="1" dirty="0">
                <a:latin typeface="IBM Plex Sans" panose="020B0503050203000203" pitchFamily="34" charset="0"/>
              </a:rPr>
              <a:t>Klik</a:t>
            </a:r>
            <a:r>
              <a:rPr lang="da-DK" sz="1100" dirty="0">
                <a:latin typeface="IBM Plex Sans" panose="020B0503050203000203" pitchFamily="34" charset="0"/>
              </a:rPr>
              <a:t> på knappen </a:t>
            </a:r>
            <a:r>
              <a:rPr lang="da-DK" sz="1100" b="1" dirty="0">
                <a:latin typeface="IBM Plex Sans" panose="020B0503050203000203" pitchFamily="34" charset="0"/>
              </a:rPr>
              <a:t>Referencer. </a:t>
            </a:r>
            <a:r>
              <a:rPr lang="da-DK" sz="1100" dirty="0">
                <a:latin typeface="IBM Plex Sans" panose="020B0503050203000203" pitchFamily="34" charset="0"/>
              </a:rPr>
              <a:t>Hvis du ikke har tilføjet en specifik udgave til </a:t>
            </a:r>
            <a:r>
              <a:rPr lang="da-DK" sz="1100" b="1" dirty="0">
                <a:latin typeface="IBM Plex Sans" panose="020B0503050203000203" pitchFamily="34" charset="0"/>
              </a:rPr>
              <a:t>Huskelisten</a:t>
            </a:r>
            <a:r>
              <a:rPr lang="da-DK" sz="1100" dirty="0">
                <a:latin typeface="IBM Plex Sans" panose="020B0503050203000203" pitchFamily="34" charset="0"/>
              </a:rPr>
              <a:t>, vil du blive bedt om at vælge en udgave fra en liste.</a:t>
            </a:r>
          </a:p>
          <a:p>
            <a:endParaRPr lang="da-DK" sz="1100" b="1" dirty="0">
              <a:latin typeface="IBM Plex Sans" panose="020B0503050203000203" pitchFamily="34" charset="0"/>
            </a:endParaRPr>
          </a:p>
        </p:txBody>
      </p:sp>
      <p:sp>
        <p:nvSpPr>
          <p:cNvPr id="16" name="Tekstfelt 15">
            <a:extLst>
              <a:ext uri="{FF2B5EF4-FFF2-40B4-BE49-F238E27FC236}">
                <a16:creationId xmlns:a16="http://schemas.microsoft.com/office/drawing/2014/main" id="{D7DE6AC1-464F-9DFF-1DA6-BB3B085605CC}"/>
              </a:ext>
            </a:extLst>
          </p:cNvPr>
          <p:cNvSpPr txBox="1"/>
          <p:nvPr/>
        </p:nvSpPr>
        <p:spPr>
          <a:xfrm>
            <a:off x="7367884" y="4446000"/>
            <a:ext cx="2145480" cy="507831"/>
          </a:xfrm>
          <a:prstGeom prst="rect">
            <a:avLst/>
          </a:prstGeom>
          <a:noFill/>
        </p:spPr>
        <p:txBody>
          <a:bodyPr wrap="square" lIns="0" tIns="0" rIns="0" bIns="0" rtlCol="0">
            <a:spAutoFit/>
          </a:bodyPr>
          <a:lstStyle/>
          <a:p>
            <a:r>
              <a:rPr lang="da-DK" sz="1100" b="1" dirty="0">
                <a:latin typeface="IBM Plex Sans" panose="020B0503050203000203" pitchFamily="34" charset="0"/>
              </a:rPr>
              <a:t>Vælg</a:t>
            </a:r>
            <a:r>
              <a:rPr lang="da-DK" sz="1100" dirty="0">
                <a:latin typeface="IBM Plex Sans" panose="020B0503050203000203" pitchFamily="34" charset="0"/>
              </a:rPr>
              <a:t> det </a:t>
            </a:r>
            <a:r>
              <a:rPr lang="da-DK" sz="1100" b="1" dirty="0">
                <a:latin typeface="IBM Plex Sans" panose="020B0503050203000203" pitchFamily="34" charset="0"/>
              </a:rPr>
              <a:t>referenceværktøj</a:t>
            </a:r>
            <a:r>
              <a:rPr lang="da-DK" sz="1100" dirty="0">
                <a:latin typeface="IBM Plex Sans" panose="020B0503050203000203" pitchFamily="34" charset="0"/>
              </a:rPr>
              <a:t>, som passer bedst til dit behov.</a:t>
            </a:r>
            <a:br>
              <a:rPr lang="da-DK" sz="1100" dirty="0">
                <a:latin typeface="IBM Plex Sans" panose="020B0503050203000203" pitchFamily="34" charset="0"/>
              </a:rPr>
            </a:br>
            <a:endParaRPr lang="da-DK" sz="1100" dirty="0">
              <a:latin typeface="IBM Plex Sans" panose="020B0503050203000203" pitchFamily="34" charset="0"/>
            </a:endParaRPr>
          </a:p>
        </p:txBody>
      </p:sp>
      <p:sp>
        <p:nvSpPr>
          <p:cNvPr id="27" name="Tekstfelt 26">
            <a:extLst>
              <a:ext uri="{FF2B5EF4-FFF2-40B4-BE49-F238E27FC236}">
                <a16:creationId xmlns:a16="http://schemas.microsoft.com/office/drawing/2014/main" id="{AD26593B-D6BC-B183-54EB-1DB2DD227A9C}"/>
              </a:ext>
            </a:extLst>
          </p:cNvPr>
          <p:cNvSpPr txBox="1"/>
          <p:nvPr/>
        </p:nvSpPr>
        <p:spPr>
          <a:xfrm>
            <a:off x="190958" y="522000"/>
            <a:ext cx="385042" cy="369332"/>
          </a:xfrm>
          <a:prstGeom prst="rect">
            <a:avLst/>
          </a:prstGeom>
          <a:noFill/>
        </p:spPr>
        <p:txBody>
          <a:bodyPr wrap="none" rtlCol="0">
            <a:spAutoFit/>
          </a:bodyPr>
          <a:lstStyle/>
          <a:p>
            <a:r>
              <a:rPr lang="da-DK" dirty="0">
                <a:solidFill>
                  <a:schemeClr val="tx2"/>
                </a:solidFill>
                <a:latin typeface="IBM Plex Serif" panose="02060503050406000203" pitchFamily="18" charset="77"/>
              </a:rPr>
              <a:t>6.</a:t>
            </a:r>
          </a:p>
        </p:txBody>
      </p:sp>
      <p:pic>
        <p:nvPicPr>
          <p:cNvPr id="28" name="Billede 27">
            <a:extLst>
              <a:ext uri="{FF2B5EF4-FFF2-40B4-BE49-F238E27FC236}">
                <a16:creationId xmlns:a16="http://schemas.microsoft.com/office/drawing/2014/main" id="{5495408D-8904-1790-80EF-591C4E265330}"/>
              </a:ext>
            </a:extLst>
          </p:cNvPr>
          <p:cNvPicPr>
            <a:picLocks noChangeAspect="1"/>
          </p:cNvPicPr>
          <p:nvPr/>
        </p:nvPicPr>
        <p:blipFill>
          <a:blip r:embed="rId4"/>
          <a:stretch>
            <a:fillRect/>
          </a:stretch>
        </p:blipFill>
        <p:spPr>
          <a:xfrm>
            <a:off x="2036057" y="2656873"/>
            <a:ext cx="186594" cy="298550"/>
          </a:xfrm>
          <a:prstGeom prst="rect">
            <a:avLst/>
          </a:prstGeom>
        </p:spPr>
      </p:pic>
      <p:pic>
        <p:nvPicPr>
          <p:cNvPr id="29" name="Billede 28">
            <a:extLst>
              <a:ext uri="{FF2B5EF4-FFF2-40B4-BE49-F238E27FC236}">
                <a16:creationId xmlns:a16="http://schemas.microsoft.com/office/drawing/2014/main" id="{6DFA1177-1485-7501-08CB-9E70A69DC854}"/>
              </a:ext>
            </a:extLst>
          </p:cNvPr>
          <p:cNvPicPr>
            <a:picLocks noChangeAspect="1"/>
          </p:cNvPicPr>
          <p:nvPr/>
        </p:nvPicPr>
        <p:blipFill>
          <a:blip r:embed="rId4"/>
          <a:stretch>
            <a:fillRect/>
          </a:stretch>
        </p:blipFill>
        <p:spPr>
          <a:xfrm>
            <a:off x="6376150" y="2613143"/>
            <a:ext cx="186594" cy="298550"/>
          </a:xfrm>
          <a:prstGeom prst="rect">
            <a:avLst/>
          </a:prstGeom>
        </p:spPr>
      </p:pic>
      <p:pic>
        <p:nvPicPr>
          <p:cNvPr id="31" name="Billede 30">
            <a:extLst>
              <a:ext uri="{FF2B5EF4-FFF2-40B4-BE49-F238E27FC236}">
                <a16:creationId xmlns:a16="http://schemas.microsoft.com/office/drawing/2014/main" id="{DCC8E416-4902-96AB-4EC9-75B218D81813}"/>
              </a:ext>
            </a:extLst>
          </p:cNvPr>
          <p:cNvPicPr>
            <a:picLocks noChangeAspect="1"/>
          </p:cNvPicPr>
          <p:nvPr/>
        </p:nvPicPr>
        <p:blipFill>
          <a:blip r:embed="rId5"/>
          <a:srcRect/>
          <a:stretch/>
        </p:blipFill>
        <p:spPr>
          <a:xfrm>
            <a:off x="7367883" y="2287282"/>
            <a:ext cx="1980000" cy="1980000"/>
          </a:xfrm>
          <a:prstGeom prst="rect">
            <a:avLst/>
          </a:prstGeom>
          <a:ln w="25400">
            <a:solidFill>
              <a:schemeClr val="tx2"/>
            </a:solidFill>
          </a:ln>
        </p:spPr>
      </p:pic>
      <p:pic>
        <p:nvPicPr>
          <p:cNvPr id="19" name="Billede 18">
            <a:extLst>
              <a:ext uri="{FF2B5EF4-FFF2-40B4-BE49-F238E27FC236}">
                <a16:creationId xmlns:a16="http://schemas.microsoft.com/office/drawing/2014/main" id="{833A3C05-DE99-EB03-6EBF-026722187F77}"/>
              </a:ext>
            </a:extLst>
          </p:cNvPr>
          <p:cNvPicPr>
            <a:picLocks noChangeAspect="1"/>
          </p:cNvPicPr>
          <p:nvPr/>
        </p:nvPicPr>
        <p:blipFill>
          <a:blip r:embed="rId4"/>
          <a:stretch>
            <a:fillRect/>
          </a:stretch>
        </p:blipFill>
        <p:spPr>
          <a:xfrm>
            <a:off x="2952062" y="2911693"/>
            <a:ext cx="186594" cy="298550"/>
          </a:xfrm>
          <a:prstGeom prst="rect">
            <a:avLst/>
          </a:prstGeom>
        </p:spPr>
      </p:pic>
      <p:sp>
        <p:nvSpPr>
          <p:cNvPr id="2" name="Ellipse 1">
            <a:extLst>
              <a:ext uri="{FF2B5EF4-FFF2-40B4-BE49-F238E27FC236}">
                <a16:creationId xmlns:a16="http://schemas.microsoft.com/office/drawing/2014/main" id="{1528F04B-2668-3E7B-7E3A-DAD9B7012A01}"/>
              </a:ext>
            </a:extLst>
          </p:cNvPr>
          <p:cNvSpPr/>
          <p:nvPr/>
        </p:nvSpPr>
        <p:spPr>
          <a:xfrm>
            <a:off x="7299922" y="3346963"/>
            <a:ext cx="1013498" cy="1013498"/>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15">
            <a:extLst>
              <a:ext uri="{FF2B5EF4-FFF2-40B4-BE49-F238E27FC236}">
                <a16:creationId xmlns:a16="http://schemas.microsoft.com/office/drawing/2014/main" id="{88A0807A-8238-D4AA-CE05-2F4D55A8DF7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56784" y="3209980"/>
            <a:ext cx="72022" cy="132040"/>
          </a:xfrm>
          <a:prstGeom prst="rect">
            <a:avLst/>
          </a:prstGeom>
        </p:spPr>
      </p:pic>
      <p:pic>
        <p:nvPicPr>
          <p:cNvPr id="11" name="Billede 21">
            <a:extLst>
              <a:ext uri="{FF2B5EF4-FFF2-40B4-BE49-F238E27FC236}">
                <a16:creationId xmlns:a16="http://schemas.microsoft.com/office/drawing/2014/main" id="{F52B1C91-2C8F-94C6-CFA6-97DA2F52327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925587" y="3209980"/>
            <a:ext cx="72022" cy="132040"/>
          </a:xfrm>
          <a:prstGeom prst="rect">
            <a:avLst/>
          </a:prstGeom>
        </p:spPr>
      </p:pic>
      <p:pic>
        <p:nvPicPr>
          <p:cNvPr id="12" name="Billede 23">
            <a:extLst>
              <a:ext uri="{FF2B5EF4-FFF2-40B4-BE49-F238E27FC236}">
                <a16:creationId xmlns:a16="http://schemas.microsoft.com/office/drawing/2014/main" id="{21E44D4C-E2D8-7282-EA38-EDB3CAFCC5F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194390" y="3209980"/>
            <a:ext cx="72022" cy="132040"/>
          </a:xfrm>
          <a:prstGeom prst="rect">
            <a:avLst/>
          </a:prstGeom>
        </p:spPr>
      </p:pic>
    </p:spTree>
    <p:extLst>
      <p:ext uri="{BB962C8B-B14F-4D97-AF65-F5344CB8AC3E}">
        <p14:creationId xmlns:p14="http://schemas.microsoft.com/office/powerpoint/2010/main" val="2443499487"/>
      </p:ext>
    </p:extLst>
  </p:cSld>
  <p:clrMapOvr>
    <a:masterClrMapping/>
  </p:clrMapOvr>
</p:sld>
</file>

<file path=ppt/theme/theme1.xml><?xml version="1.0" encoding="utf-8"?>
<a:theme xmlns:a="http://schemas.openxmlformats.org/drawingml/2006/main" name="Office-tema">
  <a:themeElements>
    <a:clrScheme name="Bibliotekdk 1">
      <a:dk1>
        <a:srgbClr val="000000"/>
      </a:dk1>
      <a:lt1>
        <a:srgbClr val="FFFFFF"/>
      </a:lt1>
      <a:dk2>
        <a:srgbClr val="3333FF"/>
      </a:dk2>
      <a:lt2>
        <a:srgbClr val="F2F2F2"/>
      </a:lt2>
      <a:accent1>
        <a:srgbClr val="FFE6DF"/>
      </a:accent1>
      <a:accent2>
        <a:srgbClr val="F4EFDD"/>
      </a:accent2>
      <a:accent3>
        <a:srgbClr val="D0EBEE"/>
      </a:accent3>
      <a:accent4>
        <a:srgbClr val="E35E69"/>
      </a:accent4>
      <a:accent5>
        <a:srgbClr val="FBD85B"/>
      </a:accent5>
      <a:accent6>
        <a:srgbClr val="27AE60"/>
      </a:accent6>
      <a:hlink>
        <a:srgbClr val="3333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ferenceværktøjer_FinalP" id="{8BB3E446-236C-534F-ACB5-AB887684F7D8}" vid="{BECF3CC0-AE7A-0A47-BB42-2C3FF7CE304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ibliotekdk 1">
    <a:dk1>
      <a:srgbClr val="000000"/>
    </a:dk1>
    <a:lt1>
      <a:srgbClr val="FFFFFF"/>
    </a:lt1>
    <a:dk2>
      <a:srgbClr val="3333FF"/>
    </a:dk2>
    <a:lt2>
      <a:srgbClr val="F2F2F2"/>
    </a:lt2>
    <a:accent1>
      <a:srgbClr val="FFE6DF"/>
    </a:accent1>
    <a:accent2>
      <a:srgbClr val="F4EFDD"/>
    </a:accent2>
    <a:accent3>
      <a:srgbClr val="D0EBEE"/>
    </a:accent3>
    <a:accent4>
      <a:srgbClr val="E35E69"/>
    </a:accent4>
    <a:accent5>
      <a:srgbClr val="FBD85B"/>
    </a:accent5>
    <a:accent6>
      <a:srgbClr val="27AE60"/>
    </a:accent6>
    <a:hlink>
      <a:srgbClr val="3333FF"/>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4ced00-4fa4-4c42-82d5-2f6680ef34db">
      <Terms xmlns="http://schemas.microsoft.com/office/infopath/2007/PartnerControls"/>
    </lcf76f155ced4ddcb4097134ff3c332f>
    <TaxCatchAll xmlns="ec932184-b4c4-400f-b5e1-185fffb4d8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399E2B5C6F80447BA55C1D365B82F25" ma:contentTypeVersion="15" ma:contentTypeDescription="Opret et nyt dokument." ma:contentTypeScope="" ma:versionID="1bde9ea05a44f949fb6e53b4b2646bf0">
  <xsd:schema xmlns:xsd="http://www.w3.org/2001/XMLSchema" xmlns:xs="http://www.w3.org/2001/XMLSchema" xmlns:p="http://schemas.microsoft.com/office/2006/metadata/properties" xmlns:ns2="c04ced00-4fa4-4c42-82d5-2f6680ef34db" xmlns:ns3="ec932184-b4c4-400f-b5e1-185fffb4d888" targetNamespace="http://schemas.microsoft.com/office/2006/metadata/properties" ma:root="true" ma:fieldsID="ee912cd489d8518ad935c900a4471b70" ns2:_="" ns3:_="">
    <xsd:import namespace="c04ced00-4fa4-4c42-82d5-2f6680ef34db"/>
    <xsd:import namespace="ec932184-b4c4-400f-b5e1-185fffb4d8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ced00-4fa4-4c42-82d5-2f6680ef34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86a94f82-bf8c-4306-a759-7c457f7f77a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932184-b4c4-400f-b5e1-185fffb4d88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d05380fb-8214-45b6-a8b9-48a1db02b09b}" ma:internalName="TaxCatchAll" ma:showField="CatchAllData" ma:web="ec932184-b4c4-400f-b5e1-185fffb4d8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D7624-F9EC-4F08-9A75-43CBC4235DD8}">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ec932184-b4c4-400f-b5e1-185fffb4d888"/>
    <ds:schemaRef ds:uri="c04ced00-4fa4-4c42-82d5-2f6680ef34db"/>
    <ds:schemaRef ds:uri="http://purl.org/dc/elements/1.1/"/>
  </ds:schemaRefs>
</ds:datastoreItem>
</file>

<file path=customXml/itemProps2.xml><?xml version="1.0" encoding="utf-8"?>
<ds:datastoreItem xmlns:ds="http://schemas.openxmlformats.org/officeDocument/2006/customXml" ds:itemID="{41AF705E-4D43-4B09-83B3-D8687D3BA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ced00-4fa4-4c42-82d5-2f6680ef34db"/>
    <ds:schemaRef ds:uri="ec932184-b4c4-400f-b5e1-185fffb4d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699B68-5033-48D5-9B9D-0F1AEE48AD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TotalTime>
  <Words>767</Words>
  <Application>Microsoft Macintosh PowerPoint</Application>
  <PresentationFormat>Widescreen</PresentationFormat>
  <Paragraphs>73</Paragraphs>
  <Slides>12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Arial</vt:lpstr>
      <vt:lpstr>IBM Plex Sans Light</vt:lpstr>
      <vt:lpstr>IBM Plex Serif</vt:lpstr>
      <vt:lpstr>IBM Plex Sans Medium</vt:lpstr>
      <vt:lpstr>IBM Plex Sans</vt:lpstr>
      <vt:lpstr>Aptos</vt:lpstr>
      <vt:lpstr>Office-tema</vt:lpstr>
      <vt:lpstr>PowerPoint-præsentation</vt:lpstr>
      <vt:lpstr>Hvad er Bibliotek.dk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DBC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Pernille Saul</dc:creator>
  <cp:lastModifiedBy>Charlotte Arnskov</cp:lastModifiedBy>
  <cp:revision>5</cp:revision>
  <cp:lastPrinted>2024-10-02T08:05:49Z</cp:lastPrinted>
  <dcterms:created xsi:type="dcterms:W3CDTF">2024-10-09T04:14:33Z</dcterms:created>
  <dcterms:modified xsi:type="dcterms:W3CDTF">2024-10-09T08:23:08Z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0x010100C399E2B5C6F80447BA55C1D365B82F25</vt:lpwstr>
  </property>
  <property fmtid="{D5CDD505-2E9C-101B-9397-08002B2CF9AE}" pid="3" name="MediaServiceImageTags">
    <vt:lpwstr/>
  </property>
</Properties>
</file>